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56" d="100"/>
          <a:sy n="56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5" name="Shape 6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Понимание себя, понимание жизни и реальности, распорядок дня, потребительское поведение, бытовая сфера, коммуникации, образование, профессиональная сфера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Вид на пляж и море с песчаной дюны, покрытой травой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ид на пляж и море с песчаной дюны, покрытой травой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Цапля, низко летящая над пляжем с коротким забором на переднем плане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есчаная тропа между двух холмов, ведущая к океану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есчаная тропа между двух холмов, ведущая к океану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Цапля, низко летящая над пляжем с коротким забором на переднем плане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Вид на пляж и море с песчаной дюны, покрытой травой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tif"/><Relationship Id="rId5" Type="http://schemas.openxmlformats.org/officeDocument/2006/relationships/hyperlink" Target="mailto:sgevlich@smysliteka.ru" TargetMode="External"/><Relationship Id="rId4" Type="http://schemas.openxmlformats.org/officeDocument/2006/relationships/hyperlink" Target="http://www.smysloteka.r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Сценарный анализ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Сценарный анализ</a:t>
            </a:r>
          </a:p>
        </p:txBody>
      </p:sp>
      <p:sp>
        <p:nvSpPr>
          <p:cNvPr id="120" name="Как сделать ставки на долгосрочные цели  в условиях турбулентност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759459">
              <a:defRPr sz="4968"/>
            </a:pPr>
            <a:r>
              <a:t>Как сделать ставки на долгосрочные цели </a:t>
            </a:r>
            <a:br/>
            <a:r>
              <a:t>в условиях турбулентности</a:t>
            </a:r>
          </a:p>
        </p:txBody>
      </p:sp>
      <p:pic>
        <p:nvPicPr>
          <p:cNvPr id="121" name="Гевлич.JPG" descr="Гевл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Сергей 03.jpg" descr="Сергей 03.jpg"/>
          <p:cNvPicPr>
            <a:picLocks noChangeAspect="1"/>
          </p:cNvPicPr>
          <p:nvPr/>
        </p:nvPicPr>
        <p:blipFill>
          <a:blip r:embed="rId3"/>
          <a:srcRect l="6321" t="771" r="4707"/>
          <a:stretch>
            <a:fillRect/>
          </a:stretch>
        </p:blipFill>
        <p:spPr>
          <a:xfrm>
            <a:off x="2915007" y="2855783"/>
            <a:ext cx="3747037" cy="372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05" h="21564" extrusionOk="0">
                <a:moveTo>
                  <a:pt x="9934" y="1"/>
                </a:moveTo>
                <a:cubicBezTo>
                  <a:pt x="7425" y="-36"/>
                  <a:pt x="4904" y="987"/>
                  <a:pt x="2965" y="3077"/>
                </a:cubicBezTo>
                <a:cubicBezTo>
                  <a:pt x="-915" y="7257"/>
                  <a:pt x="-998" y="14127"/>
                  <a:pt x="2778" y="18421"/>
                </a:cubicBezTo>
                <a:cubicBezTo>
                  <a:pt x="4323" y="20178"/>
                  <a:pt x="6275" y="21218"/>
                  <a:pt x="8308" y="21563"/>
                </a:cubicBezTo>
                <a:lnTo>
                  <a:pt x="11313" y="21564"/>
                </a:lnTo>
                <a:cubicBezTo>
                  <a:pt x="13254" y="21230"/>
                  <a:pt x="15125" y="20259"/>
                  <a:pt x="16639" y="18627"/>
                </a:cubicBezTo>
                <a:cubicBezTo>
                  <a:pt x="20519" y="14447"/>
                  <a:pt x="20602" y="7577"/>
                  <a:pt x="16826" y="3283"/>
                </a:cubicBezTo>
                <a:cubicBezTo>
                  <a:pt x="14938" y="1136"/>
                  <a:pt x="12442" y="39"/>
                  <a:pt x="9934" y="1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76" name="Логика сессии сценарного планирования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Логика сессии сценарного планирования</a:t>
            </a:r>
          </a:p>
        </p:txBody>
      </p:sp>
      <p:sp>
        <p:nvSpPr>
          <p:cNvPr id="577" name="Значимые сферы"/>
          <p:cNvSpPr/>
          <p:nvPr/>
        </p:nvSpPr>
        <p:spPr>
          <a:xfrm>
            <a:off x="1396404" y="6146800"/>
            <a:ext cx="3488632" cy="1926829"/>
          </a:xfrm>
          <a:prstGeom prst="rightArrow">
            <a:avLst>
              <a:gd name="adj1" fmla="val 100000"/>
              <a:gd name="adj2" fmla="val 24217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Значимые сферы</a:t>
            </a:r>
          </a:p>
        </p:txBody>
      </p:sp>
      <p:sp>
        <p:nvSpPr>
          <p:cNvPr id="578" name="Заметные изменения"/>
          <p:cNvSpPr/>
          <p:nvPr/>
        </p:nvSpPr>
        <p:spPr>
          <a:xfrm>
            <a:off x="6984404" y="6146800"/>
            <a:ext cx="3488632" cy="1926829"/>
          </a:xfrm>
          <a:prstGeom prst="rightArrow">
            <a:avLst>
              <a:gd name="adj1" fmla="val 100000"/>
              <a:gd name="adj2" fmla="val 24217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ru-RU" dirty="0"/>
              <a:t>Слабые сигналы</a:t>
            </a:r>
            <a:endParaRPr dirty="0"/>
          </a:p>
        </p:txBody>
      </p:sp>
      <p:sp>
        <p:nvSpPr>
          <p:cNvPr id="579" name="Фокусировка"/>
          <p:cNvSpPr/>
          <p:nvPr/>
        </p:nvSpPr>
        <p:spPr>
          <a:xfrm>
            <a:off x="12572404" y="6146800"/>
            <a:ext cx="3488632" cy="1926829"/>
          </a:xfrm>
          <a:prstGeom prst="rightArrow">
            <a:avLst>
              <a:gd name="adj1" fmla="val 100000"/>
              <a:gd name="adj2" fmla="val 24217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Фокусировка</a:t>
            </a:r>
          </a:p>
        </p:txBody>
      </p:sp>
      <p:sp>
        <p:nvSpPr>
          <p:cNvPr id="580" name="Разглядеть последствия"/>
          <p:cNvSpPr/>
          <p:nvPr/>
        </p:nvSpPr>
        <p:spPr>
          <a:xfrm>
            <a:off x="18160404" y="6146800"/>
            <a:ext cx="3488632" cy="1926829"/>
          </a:xfrm>
          <a:prstGeom prst="rightArrow">
            <a:avLst>
              <a:gd name="adj1" fmla="val 100000"/>
              <a:gd name="adj2" fmla="val 24217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Разглядеть последствия</a:t>
            </a:r>
          </a:p>
        </p:txBody>
      </p:sp>
      <p:sp>
        <p:nvSpPr>
          <p:cNvPr id="581" name="Стейкхолдеры"/>
          <p:cNvSpPr/>
          <p:nvPr/>
        </p:nvSpPr>
        <p:spPr>
          <a:xfrm>
            <a:off x="1396404" y="8559800"/>
            <a:ext cx="3488632" cy="1926829"/>
          </a:xfrm>
          <a:prstGeom prst="rightArrow">
            <a:avLst>
              <a:gd name="adj1" fmla="val 100000"/>
              <a:gd name="adj2" fmla="val 24217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Стейкхолдеры</a:t>
            </a:r>
          </a:p>
        </p:txBody>
      </p:sp>
      <p:sp>
        <p:nvSpPr>
          <p:cNvPr id="582" name="Вызовы / Возможности"/>
          <p:cNvSpPr/>
          <p:nvPr/>
        </p:nvSpPr>
        <p:spPr>
          <a:xfrm>
            <a:off x="6984404" y="8559800"/>
            <a:ext cx="3488632" cy="1926829"/>
          </a:xfrm>
          <a:prstGeom prst="rightArrow">
            <a:avLst>
              <a:gd name="adj1" fmla="val 100000"/>
              <a:gd name="adj2" fmla="val 24217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Вызовы /</a:t>
            </a:r>
            <a:br/>
            <a:r>
              <a:t>Возможности</a:t>
            </a:r>
          </a:p>
        </p:txBody>
      </p:sp>
      <p:sp>
        <p:nvSpPr>
          <p:cNvPr id="583" name="Ставка на способность"/>
          <p:cNvSpPr/>
          <p:nvPr/>
        </p:nvSpPr>
        <p:spPr>
          <a:xfrm>
            <a:off x="12572404" y="8559800"/>
            <a:ext cx="3488632" cy="1926829"/>
          </a:xfrm>
          <a:prstGeom prst="rightArrow">
            <a:avLst>
              <a:gd name="adj1" fmla="val 100000"/>
              <a:gd name="adj2" fmla="val 24217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Ставка на способность</a:t>
            </a:r>
          </a:p>
        </p:txBody>
      </p:sp>
      <p:sp>
        <p:nvSpPr>
          <p:cNvPr id="584" name="Инвестиции в способность"/>
          <p:cNvSpPr/>
          <p:nvPr/>
        </p:nvSpPr>
        <p:spPr>
          <a:xfrm>
            <a:off x="1396404" y="10972800"/>
            <a:ext cx="3488632" cy="1926829"/>
          </a:xfrm>
          <a:prstGeom prst="rightArrow">
            <a:avLst>
              <a:gd name="adj1" fmla="val 100000"/>
              <a:gd name="adj2" fmla="val 24217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Инвестиции в способность</a:t>
            </a:r>
          </a:p>
        </p:txBody>
      </p:sp>
      <p:sp>
        <p:nvSpPr>
          <p:cNvPr id="585" name="Инвестиции в узнаваемость"/>
          <p:cNvSpPr/>
          <p:nvPr/>
        </p:nvSpPr>
        <p:spPr>
          <a:xfrm>
            <a:off x="6984404" y="10972800"/>
            <a:ext cx="3488632" cy="1926829"/>
          </a:xfrm>
          <a:prstGeom prst="rightArrow">
            <a:avLst>
              <a:gd name="adj1" fmla="val 100000"/>
              <a:gd name="adj2" fmla="val 24217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Инвестиции в узнаваемость</a:t>
            </a:r>
          </a:p>
        </p:txBody>
      </p:sp>
      <p:sp>
        <p:nvSpPr>
          <p:cNvPr id="586" name="Трекинг"/>
          <p:cNvSpPr/>
          <p:nvPr/>
        </p:nvSpPr>
        <p:spPr>
          <a:xfrm>
            <a:off x="12572404" y="10972800"/>
            <a:ext cx="3488632" cy="1926829"/>
          </a:xfrm>
          <a:prstGeom prst="rightArrow">
            <a:avLst>
              <a:gd name="adj1" fmla="val 100000"/>
              <a:gd name="adj2" fmla="val 24217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Трекинг</a:t>
            </a:r>
          </a:p>
        </p:txBody>
      </p:sp>
      <p:sp>
        <p:nvSpPr>
          <p:cNvPr id="587" name="12"/>
          <p:cNvSpPr/>
          <p:nvPr/>
        </p:nvSpPr>
        <p:spPr>
          <a:xfrm>
            <a:off x="5299719" y="6475214"/>
            <a:ext cx="1270001" cy="12700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12</a:t>
            </a:r>
          </a:p>
        </p:txBody>
      </p:sp>
      <p:sp>
        <p:nvSpPr>
          <p:cNvPr id="588" name="22"/>
          <p:cNvSpPr/>
          <p:nvPr/>
        </p:nvSpPr>
        <p:spPr>
          <a:xfrm>
            <a:off x="10887719" y="6475214"/>
            <a:ext cx="1270001" cy="12700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22</a:t>
            </a:r>
          </a:p>
        </p:txBody>
      </p:sp>
      <p:sp>
        <p:nvSpPr>
          <p:cNvPr id="589" name="15"/>
          <p:cNvSpPr/>
          <p:nvPr/>
        </p:nvSpPr>
        <p:spPr>
          <a:xfrm>
            <a:off x="16475719" y="6475214"/>
            <a:ext cx="1270001" cy="12700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15</a:t>
            </a:r>
          </a:p>
        </p:txBody>
      </p:sp>
      <p:sp>
        <p:nvSpPr>
          <p:cNvPr id="590" name="57"/>
          <p:cNvSpPr/>
          <p:nvPr/>
        </p:nvSpPr>
        <p:spPr>
          <a:xfrm>
            <a:off x="22063719" y="6475214"/>
            <a:ext cx="1270001" cy="12700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57</a:t>
            </a:r>
          </a:p>
        </p:txBody>
      </p:sp>
      <p:sp>
        <p:nvSpPr>
          <p:cNvPr id="591" name="49"/>
          <p:cNvSpPr/>
          <p:nvPr/>
        </p:nvSpPr>
        <p:spPr>
          <a:xfrm>
            <a:off x="5299719" y="8888214"/>
            <a:ext cx="1270001" cy="12700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49</a:t>
            </a:r>
          </a:p>
        </p:txBody>
      </p:sp>
      <p:sp>
        <p:nvSpPr>
          <p:cNvPr id="592" name="35"/>
          <p:cNvSpPr/>
          <p:nvPr/>
        </p:nvSpPr>
        <p:spPr>
          <a:xfrm>
            <a:off x="10887719" y="8888214"/>
            <a:ext cx="1270001" cy="12700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35</a:t>
            </a:r>
          </a:p>
        </p:txBody>
      </p:sp>
      <p:sp>
        <p:nvSpPr>
          <p:cNvPr id="593" name="35"/>
          <p:cNvSpPr/>
          <p:nvPr/>
        </p:nvSpPr>
        <p:spPr>
          <a:xfrm>
            <a:off x="16475719" y="8888214"/>
            <a:ext cx="1270001" cy="12700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35</a:t>
            </a:r>
          </a:p>
        </p:txBody>
      </p:sp>
      <p:sp>
        <p:nvSpPr>
          <p:cNvPr id="594" name="25"/>
          <p:cNvSpPr/>
          <p:nvPr/>
        </p:nvSpPr>
        <p:spPr>
          <a:xfrm>
            <a:off x="5299719" y="11301214"/>
            <a:ext cx="1270001" cy="12700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25</a:t>
            </a:r>
          </a:p>
        </p:txBody>
      </p:sp>
      <p:sp>
        <p:nvSpPr>
          <p:cNvPr id="595" name="25"/>
          <p:cNvSpPr/>
          <p:nvPr/>
        </p:nvSpPr>
        <p:spPr>
          <a:xfrm>
            <a:off x="10887719" y="11301214"/>
            <a:ext cx="1270001" cy="12700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25</a:t>
            </a:r>
          </a:p>
        </p:txBody>
      </p:sp>
      <p:sp>
        <p:nvSpPr>
          <p:cNvPr id="596" name="15"/>
          <p:cNvSpPr/>
          <p:nvPr/>
        </p:nvSpPr>
        <p:spPr>
          <a:xfrm>
            <a:off x="16475719" y="11301214"/>
            <a:ext cx="1270001" cy="12700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15</a:t>
            </a:r>
          </a:p>
        </p:txBody>
      </p:sp>
      <p:sp>
        <p:nvSpPr>
          <p:cNvPr id="597" name="Рефлексия"/>
          <p:cNvSpPr/>
          <p:nvPr/>
        </p:nvSpPr>
        <p:spPr>
          <a:xfrm>
            <a:off x="18160404" y="10972800"/>
            <a:ext cx="3488632" cy="1926829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Рефлексия</a:t>
            </a:r>
          </a:p>
        </p:txBody>
      </p:sp>
      <p:sp>
        <p:nvSpPr>
          <p:cNvPr id="598" name="10"/>
          <p:cNvSpPr/>
          <p:nvPr/>
        </p:nvSpPr>
        <p:spPr>
          <a:xfrm>
            <a:off x="22063719" y="11301214"/>
            <a:ext cx="1270001" cy="12700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10</a:t>
            </a:r>
          </a:p>
        </p:txBody>
      </p:sp>
      <p:sp>
        <p:nvSpPr>
          <p:cNvPr id="599" name="00 – 05’"/>
          <p:cNvSpPr txBox="1"/>
          <p:nvPr/>
        </p:nvSpPr>
        <p:spPr>
          <a:xfrm>
            <a:off x="355600" y="2199038"/>
            <a:ext cx="2147697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500">
                <a:solidFill>
                  <a:srgbClr val="FFFFFF"/>
                </a:solidFill>
              </a:defRPr>
            </a:lvl1pPr>
          </a:lstStyle>
          <a:p>
            <a:r>
              <a:t>00 – 05’</a:t>
            </a:r>
          </a:p>
        </p:txBody>
      </p:sp>
      <p:pic>
        <p:nvPicPr>
          <p:cNvPr id="600" name="Изображение" descr="Изображение"/>
          <p:cNvPicPr>
            <a:picLocks noChangeAspect="1"/>
          </p:cNvPicPr>
          <p:nvPr/>
        </p:nvPicPr>
        <p:blipFill>
          <a:blip r:embed="rId2"/>
          <a:srcRect l="14371" t="8602" r="4195" b="9672"/>
          <a:stretch>
            <a:fillRect/>
          </a:stretch>
        </p:blipFill>
        <p:spPr>
          <a:xfrm>
            <a:off x="21260634" y="278010"/>
            <a:ext cx="2377068" cy="26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32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" presetClass="entr" presetSubtype="32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" presetClass="entr" presetSubtype="32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" presetClass="entr" presetSubtype="32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4" presetClass="entr" presetSubtype="32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" presetClass="entr" presetSubtype="32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" presetClass="entr" presetSubtype="32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4" presetClass="entr" presetSubtype="32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" presetClass="entr" presetSubtype="32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" presetClass="entr" presetSubtype="32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" grpId="6" animBg="1" advAuto="0"/>
      <p:bldP spid="578" grpId="7" animBg="1" advAuto="0"/>
      <p:bldP spid="579" grpId="8" animBg="1" advAuto="0"/>
      <p:bldP spid="580" grpId="9" animBg="1" advAuto="0"/>
      <p:bldP spid="581" grpId="5" animBg="1" advAuto="0"/>
      <p:bldP spid="584" grpId="1" animBg="1" advAuto="0"/>
      <p:bldP spid="585" grpId="2" animBg="1" advAuto="0"/>
      <p:bldP spid="586" grpId="3" animBg="1" advAuto="0"/>
      <p:bldP spid="587" grpId="10" animBg="1" advAuto="0"/>
      <p:bldP spid="588" grpId="11" animBg="1" advAuto="0"/>
      <p:bldP spid="589" grpId="12" animBg="1" advAuto="0"/>
      <p:bldP spid="590" grpId="13" animBg="1" advAuto="0"/>
      <p:bldP spid="591" grpId="14" animBg="1" advAuto="0"/>
      <p:bldP spid="592" grpId="15" animBg="1" advAuto="0"/>
      <p:bldP spid="593" grpId="16" animBg="1" advAuto="0"/>
      <p:bldP spid="594" grpId="17" animBg="1" advAuto="0"/>
      <p:bldP spid="595" grpId="18" animBg="1" advAuto="0"/>
      <p:bldP spid="596" grpId="19" animBg="1" advAuto="0"/>
      <p:bldP spid="597" grpId="4" animBg="1" advAuto="0"/>
      <p:bldP spid="598" grpId="2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3" name="Значимые сферы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Значимые сферы</a:t>
            </a:r>
          </a:p>
        </p:txBody>
      </p:sp>
      <p:sp>
        <p:nvSpPr>
          <p:cNvPr id="604" name="01 – 05’ – 05’"/>
          <p:cNvSpPr txBox="1"/>
          <p:nvPr/>
        </p:nvSpPr>
        <p:spPr>
          <a:xfrm>
            <a:off x="355600" y="2193256"/>
            <a:ext cx="356507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500">
                <a:solidFill>
                  <a:srgbClr val="FFFFFF"/>
                </a:solidFill>
              </a:defRPr>
            </a:lvl1pPr>
          </a:lstStyle>
          <a:p>
            <a:r>
              <a:rPr dirty="0"/>
              <a:t>01 – 0</a:t>
            </a:r>
            <a:r>
              <a:rPr lang="ru-RU" dirty="0"/>
              <a:t>3</a:t>
            </a:r>
            <a:r>
              <a:rPr dirty="0"/>
              <a:t>’ – 0</a:t>
            </a:r>
            <a:r>
              <a:rPr lang="ru-RU" dirty="0"/>
              <a:t>2</a:t>
            </a:r>
            <a:r>
              <a:rPr dirty="0"/>
              <a:t>’</a:t>
            </a:r>
          </a:p>
        </p:txBody>
      </p:sp>
      <p:grpSp>
        <p:nvGrpSpPr>
          <p:cNvPr id="607" name="Сгруппировать"/>
          <p:cNvGrpSpPr/>
          <p:nvPr/>
        </p:nvGrpSpPr>
        <p:grpSpPr>
          <a:xfrm rot="3000000">
            <a:off x="852681" y="5537199"/>
            <a:ext cx="3247638" cy="3250118"/>
            <a:chOff x="0" y="0"/>
            <a:chExt cx="3247637" cy="3250116"/>
          </a:xfrm>
        </p:grpSpPr>
        <p:sp>
          <p:nvSpPr>
            <p:cNvPr id="606" name="Фигура"/>
            <p:cNvSpPr/>
            <p:nvPr/>
          </p:nvSpPr>
          <p:spPr>
            <a:xfrm>
              <a:off x="419796" y="1223565"/>
              <a:ext cx="2827842" cy="202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05" name="Фигура"/>
            <p:cNvSpPr/>
            <p:nvPr/>
          </p:nvSpPr>
          <p:spPr>
            <a:xfrm>
              <a:off x="0" y="0"/>
              <a:ext cx="3197129" cy="281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alpha val="7739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610" name="Сгруппировать"/>
          <p:cNvGrpSpPr/>
          <p:nvPr/>
        </p:nvGrpSpPr>
        <p:grpSpPr>
          <a:xfrm rot="2400000">
            <a:off x="4738881" y="5346699"/>
            <a:ext cx="3247639" cy="3250118"/>
            <a:chOff x="0" y="0"/>
            <a:chExt cx="3247637" cy="3250116"/>
          </a:xfrm>
        </p:grpSpPr>
        <p:sp>
          <p:nvSpPr>
            <p:cNvPr id="609" name="Фигура"/>
            <p:cNvSpPr/>
            <p:nvPr/>
          </p:nvSpPr>
          <p:spPr>
            <a:xfrm>
              <a:off x="419796" y="1223565"/>
              <a:ext cx="2827842" cy="202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08" name="Фигура"/>
            <p:cNvSpPr/>
            <p:nvPr/>
          </p:nvSpPr>
          <p:spPr>
            <a:xfrm>
              <a:off x="0" y="0"/>
              <a:ext cx="3197129" cy="281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alpha val="7739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613" name="Сгруппировать"/>
          <p:cNvGrpSpPr/>
          <p:nvPr/>
        </p:nvGrpSpPr>
        <p:grpSpPr>
          <a:xfrm rot="1800000">
            <a:off x="8625081" y="5219699"/>
            <a:ext cx="3247639" cy="3250118"/>
            <a:chOff x="0" y="0"/>
            <a:chExt cx="3247637" cy="3250116"/>
          </a:xfrm>
        </p:grpSpPr>
        <p:sp>
          <p:nvSpPr>
            <p:cNvPr id="612" name="Фигура"/>
            <p:cNvSpPr/>
            <p:nvPr/>
          </p:nvSpPr>
          <p:spPr>
            <a:xfrm>
              <a:off x="419796" y="1223565"/>
              <a:ext cx="2827842" cy="202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11" name="Фигура"/>
            <p:cNvSpPr/>
            <p:nvPr/>
          </p:nvSpPr>
          <p:spPr>
            <a:xfrm>
              <a:off x="0" y="0"/>
              <a:ext cx="3197129" cy="281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alpha val="7739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616" name="Сгруппировать"/>
          <p:cNvGrpSpPr/>
          <p:nvPr/>
        </p:nvGrpSpPr>
        <p:grpSpPr>
          <a:xfrm rot="1200000">
            <a:off x="12511281" y="5219699"/>
            <a:ext cx="3247639" cy="3250118"/>
            <a:chOff x="0" y="0"/>
            <a:chExt cx="3247637" cy="3250116"/>
          </a:xfrm>
        </p:grpSpPr>
        <p:sp>
          <p:nvSpPr>
            <p:cNvPr id="615" name="Фигура"/>
            <p:cNvSpPr/>
            <p:nvPr/>
          </p:nvSpPr>
          <p:spPr>
            <a:xfrm>
              <a:off x="419796" y="1223565"/>
              <a:ext cx="2827842" cy="202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14" name="Фигура"/>
            <p:cNvSpPr/>
            <p:nvPr/>
          </p:nvSpPr>
          <p:spPr>
            <a:xfrm>
              <a:off x="0" y="0"/>
              <a:ext cx="3197129" cy="281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alpha val="7739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619" name="Сгруппировать"/>
          <p:cNvGrpSpPr/>
          <p:nvPr/>
        </p:nvGrpSpPr>
        <p:grpSpPr>
          <a:xfrm>
            <a:off x="20283681" y="5537199"/>
            <a:ext cx="3247639" cy="3250118"/>
            <a:chOff x="0" y="0"/>
            <a:chExt cx="3247637" cy="3250116"/>
          </a:xfrm>
        </p:grpSpPr>
        <p:sp>
          <p:nvSpPr>
            <p:cNvPr id="618" name="Фигура"/>
            <p:cNvSpPr/>
            <p:nvPr/>
          </p:nvSpPr>
          <p:spPr>
            <a:xfrm>
              <a:off x="419796" y="1223565"/>
              <a:ext cx="2827842" cy="202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17" name="Фигура"/>
            <p:cNvSpPr/>
            <p:nvPr/>
          </p:nvSpPr>
          <p:spPr>
            <a:xfrm>
              <a:off x="0" y="0"/>
              <a:ext cx="3197129" cy="281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alpha val="7739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622" name="Сгруппировать"/>
          <p:cNvGrpSpPr/>
          <p:nvPr/>
        </p:nvGrpSpPr>
        <p:grpSpPr>
          <a:xfrm rot="3000000">
            <a:off x="852681" y="9523097"/>
            <a:ext cx="3247639" cy="3250118"/>
            <a:chOff x="0" y="0"/>
            <a:chExt cx="3247637" cy="3250116"/>
          </a:xfrm>
        </p:grpSpPr>
        <p:sp>
          <p:nvSpPr>
            <p:cNvPr id="621" name="Фигура"/>
            <p:cNvSpPr/>
            <p:nvPr/>
          </p:nvSpPr>
          <p:spPr>
            <a:xfrm>
              <a:off x="419796" y="1223565"/>
              <a:ext cx="2827842" cy="202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20" name="Фигура"/>
            <p:cNvSpPr/>
            <p:nvPr/>
          </p:nvSpPr>
          <p:spPr>
            <a:xfrm>
              <a:off x="0" y="0"/>
              <a:ext cx="3197129" cy="281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alpha val="7739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625" name="Сгруппировать"/>
          <p:cNvGrpSpPr/>
          <p:nvPr/>
        </p:nvGrpSpPr>
        <p:grpSpPr>
          <a:xfrm rot="2400000">
            <a:off x="4738881" y="9713597"/>
            <a:ext cx="3247639" cy="3250118"/>
            <a:chOff x="0" y="0"/>
            <a:chExt cx="3247637" cy="3250116"/>
          </a:xfrm>
        </p:grpSpPr>
        <p:sp>
          <p:nvSpPr>
            <p:cNvPr id="624" name="Фигура"/>
            <p:cNvSpPr/>
            <p:nvPr/>
          </p:nvSpPr>
          <p:spPr>
            <a:xfrm>
              <a:off x="419796" y="1223565"/>
              <a:ext cx="2827842" cy="202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23" name="Фигура"/>
            <p:cNvSpPr/>
            <p:nvPr/>
          </p:nvSpPr>
          <p:spPr>
            <a:xfrm>
              <a:off x="0" y="0"/>
              <a:ext cx="3197129" cy="281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alpha val="7739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628" name="Сгруппировать"/>
          <p:cNvGrpSpPr/>
          <p:nvPr/>
        </p:nvGrpSpPr>
        <p:grpSpPr>
          <a:xfrm rot="1800000">
            <a:off x="8625081" y="9840597"/>
            <a:ext cx="3247639" cy="3250118"/>
            <a:chOff x="0" y="0"/>
            <a:chExt cx="3247637" cy="3250116"/>
          </a:xfrm>
        </p:grpSpPr>
        <p:sp>
          <p:nvSpPr>
            <p:cNvPr id="627" name="Фигура"/>
            <p:cNvSpPr/>
            <p:nvPr/>
          </p:nvSpPr>
          <p:spPr>
            <a:xfrm>
              <a:off x="419796" y="1223565"/>
              <a:ext cx="2827842" cy="202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26" name="Фигура"/>
            <p:cNvSpPr/>
            <p:nvPr/>
          </p:nvSpPr>
          <p:spPr>
            <a:xfrm>
              <a:off x="0" y="0"/>
              <a:ext cx="3197129" cy="281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alpha val="7739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631" name="Сгруппировать"/>
          <p:cNvGrpSpPr/>
          <p:nvPr/>
        </p:nvGrpSpPr>
        <p:grpSpPr>
          <a:xfrm rot="1200000">
            <a:off x="12511281" y="9840597"/>
            <a:ext cx="3247639" cy="3250118"/>
            <a:chOff x="0" y="0"/>
            <a:chExt cx="3247637" cy="3250116"/>
          </a:xfrm>
        </p:grpSpPr>
        <p:sp>
          <p:nvSpPr>
            <p:cNvPr id="630" name="Фигура"/>
            <p:cNvSpPr/>
            <p:nvPr/>
          </p:nvSpPr>
          <p:spPr>
            <a:xfrm>
              <a:off x="419796" y="1223565"/>
              <a:ext cx="2827842" cy="202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29" name="Фигура"/>
            <p:cNvSpPr/>
            <p:nvPr/>
          </p:nvSpPr>
          <p:spPr>
            <a:xfrm>
              <a:off x="0" y="0"/>
              <a:ext cx="3197129" cy="281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alpha val="7739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634" name="Сгруппировать"/>
          <p:cNvGrpSpPr/>
          <p:nvPr/>
        </p:nvGrpSpPr>
        <p:grpSpPr>
          <a:xfrm>
            <a:off x="20283681" y="9523097"/>
            <a:ext cx="3247639" cy="3250118"/>
            <a:chOff x="0" y="0"/>
            <a:chExt cx="3247637" cy="3250116"/>
          </a:xfrm>
        </p:grpSpPr>
        <p:sp>
          <p:nvSpPr>
            <p:cNvPr id="633" name="Фигура"/>
            <p:cNvSpPr/>
            <p:nvPr/>
          </p:nvSpPr>
          <p:spPr>
            <a:xfrm>
              <a:off x="419796" y="1223565"/>
              <a:ext cx="2827842" cy="202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32" name="Фигура"/>
            <p:cNvSpPr/>
            <p:nvPr/>
          </p:nvSpPr>
          <p:spPr>
            <a:xfrm>
              <a:off x="0" y="0"/>
              <a:ext cx="3197129" cy="281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alpha val="7739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637" name="Сгруппировать"/>
          <p:cNvGrpSpPr/>
          <p:nvPr/>
        </p:nvGrpSpPr>
        <p:grpSpPr>
          <a:xfrm rot="600000">
            <a:off x="16397481" y="5346699"/>
            <a:ext cx="3247639" cy="3250118"/>
            <a:chOff x="0" y="0"/>
            <a:chExt cx="3247637" cy="3250116"/>
          </a:xfrm>
        </p:grpSpPr>
        <p:sp>
          <p:nvSpPr>
            <p:cNvPr id="636" name="Фигура"/>
            <p:cNvSpPr/>
            <p:nvPr/>
          </p:nvSpPr>
          <p:spPr>
            <a:xfrm>
              <a:off x="419796" y="1223565"/>
              <a:ext cx="2827842" cy="202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35" name="Фигура"/>
            <p:cNvSpPr/>
            <p:nvPr/>
          </p:nvSpPr>
          <p:spPr>
            <a:xfrm>
              <a:off x="0" y="0"/>
              <a:ext cx="3197129" cy="281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alpha val="7739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640" name="Сгруппировать"/>
          <p:cNvGrpSpPr/>
          <p:nvPr/>
        </p:nvGrpSpPr>
        <p:grpSpPr>
          <a:xfrm rot="600000">
            <a:off x="16397481" y="9713597"/>
            <a:ext cx="3247639" cy="3250118"/>
            <a:chOff x="0" y="0"/>
            <a:chExt cx="3247637" cy="3250116"/>
          </a:xfrm>
        </p:grpSpPr>
        <p:sp>
          <p:nvSpPr>
            <p:cNvPr id="639" name="Фигура"/>
            <p:cNvSpPr/>
            <p:nvPr/>
          </p:nvSpPr>
          <p:spPr>
            <a:xfrm>
              <a:off x="419796" y="1223565"/>
              <a:ext cx="2827842" cy="202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38" name="Фигура"/>
            <p:cNvSpPr/>
            <p:nvPr/>
          </p:nvSpPr>
          <p:spPr>
            <a:xfrm>
              <a:off x="0" y="0"/>
              <a:ext cx="3197129" cy="281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alpha val="7739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D4BE288-EB96-DD2A-B4A6-31BBBE8BC429}"/>
              </a:ext>
            </a:extLst>
          </p:cNvPr>
          <p:cNvGrpSpPr/>
          <p:nvPr/>
        </p:nvGrpSpPr>
        <p:grpSpPr>
          <a:xfrm>
            <a:off x="2052362" y="6041479"/>
            <a:ext cx="20261829" cy="6049349"/>
            <a:chOff x="2050865" y="6130533"/>
            <a:chExt cx="20261829" cy="6049349"/>
          </a:xfrm>
        </p:grpSpPr>
        <p:sp>
          <p:nvSpPr>
            <p:cNvPr id="641" name="P"/>
            <p:cNvSpPr txBox="1"/>
            <p:nvPr/>
          </p:nvSpPr>
          <p:spPr>
            <a:xfrm>
              <a:off x="2050865" y="6448033"/>
              <a:ext cx="851270" cy="14284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dirty="0">
                  <a:solidFill>
                    <a:srgbClr val="0070C0"/>
                  </a:solidFill>
                </a:rPr>
                <a:t>P</a:t>
              </a:r>
            </a:p>
          </p:txBody>
        </p:sp>
        <p:sp>
          <p:nvSpPr>
            <p:cNvPr id="642" name="E"/>
            <p:cNvSpPr txBox="1"/>
            <p:nvPr/>
          </p:nvSpPr>
          <p:spPr>
            <a:xfrm>
              <a:off x="5957506" y="6257533"/>
              <a:ext cx="810388" cy="14284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dirty="0">
                  <a:solidFill>
                    <a:srgbClr val="0070C0"/>
                  </a:solidFill>
                </a:rPr>
                <a:t>E</a:t>
              </a:r>
            </a:p>
          </p:txBody>
        </p:sp>
        <p:sp>
          <p:nvSpPr>
            <p:cNvPr id="643" name="S"/>
            <p:cNvSpPr txBox="1"/>
            <p:nvPr/>
          </p:nvSpPr>
          <p:spPr>
            <a:xfrm>
              <a:off x="9833762" y="6130533"/>
              <a:ext cx="830276" cy="14284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dirty="0">
                  <a:solidFill>
                    <a:srgbClr val="0070C0"/>
                  </a:solidFill>
                </a:rPr>
                <a:t>S</a:t>
              </a:r>
            </a:p>
          </p:txBody>
        </p:sp>
        <p:sp>
          <p:nvSpPr>
            <p:cNvPr id="644" name="T"/>
            <p:cNvSpPr txBox="1"/>
            <p:nvPr/>
          </p:nvSpPr>
          <p:spPr>
            <a:xfrm>
              <a:off x="13750347" y="6130533"/>
              <a:ext cx="769506" cy="14284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solidFill>
                    <a:srgbClr val="0070C0"/>
                  </a:solidFill>
                </a:rPr>
                <a:t>T</a:t>
              </a:r>
            </a:p>
          </p:txBody>
        </p:sp>
        <p:sp>
          <p:nvSpPr>
            <p:cNvPr id="645" name="L"/>
            <p:cNvSpPr txBox="1"/>
            <p:nvPr/>
          </p:nvSpPr>
          <p:spPr>
            <a:xfrm>
              <a:off x="17647043" y="6257533"/>
              <a:ext cx="748514" cy="14284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solidFill>
                    <a:srgbClr val="0070C0"/>
                  </a:solidFill>
                </a:rPr>
                <a:t>L</a:t>
              </a:r>
            </a:p>
          </p:txBody>
        </p:sp>
        <p:sp>
          <p:nvSpPr>
            <p:cNvPr id="646" name="E"/>
            <p:cNvSpPr txBox="1"/>
            <p:nvPr/>
          </p:nvSpPr>
          <p:spPr>
            <a:xfrm>
              <a:off x="21502306" y="6448033"/>
              <a:ext cx="810388" cy="14284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solidFill>
                    <a:srgbClr val="0070C0"/>
                  </a:solidFill>
                </a:rPr>
                <a:t>E</a:t>
              </a:r>
            </a:p>
          </p:txBody>
        </p:sp>
        <p:sp>
          <p:nvSpPr>
            <p:cNvPr id="647" name="?"/>
            <p:cNvSpPr txBox="1"/>
            <p:nvPr/>
          </p:nvSpPr>
          <p:spPr>
            <a:xfrm>
              <a:off x="2112187" y="10433930"/>
              <a:ext cx="728626" cy="14284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648" name="?"/>
            <p:cNvSpPr txBox="1"/>
            <p:nvPr/>
          </p:nvSpPr>
          <p:spPr>
            <a:xfrm>
              <a:off x="6033307" y="10624430"/>
              <a:ext cx="728626" cy="14284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649" name="?"/>
            <p:cNvSpPr txBox="1"/>
            <p:nvPr/>
          </p:nvSpPr>
          <p:spPr>
            <a:xfrm>
              <a:off x="9884587" y="10751430"/>
              <a:ext cx="728626" cy="14284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650" name="?"/>
            <p:cNvSpPr txBox="1"/>
            <p:nvPr/>
          </p:nvSpPr>
          <p:spPr>
            <a:xfrm>
              <a:off x="13770787" y="10751430"/>
              <a:ext cx="728626" cy="14284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651" name="?"/>
            <p:cNvSpPr txBox="1"/>
            <p:nvPr/>
          </p:nvSpPr>
          <p:spPr>
            <a:xfrm>
              <a:off x="17656987" y="10624430"/>
              <a:ext cx="728626" cy="14284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652" name="?"/>
            <p:cNvSpPr txBox="1"/>
            <p:nvPr/>
          </p:nvSpPr>
          <p:spPr>
            <a:xfrm>
              <a:off x="21543187" y="10433930"/>
              <a:ext cx="728626" cy="14284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pic>
        <p:nvPicPr>
          <p:cNvPr id="653" name="Изображение" descr="Изображение"/>
          <p:cNvPicPr>
            <a:picLocks noChangeAspect="1"/>
          </p:cNvPicPr>
          <p:nvPr/>
        </p:nvPicPr>
        <p:blipFill>
          <a:blip r:embed="rId3"/>
          <a:srcRect l="14371" t="8602" r="4195" b="9672"/>
          <a:stretch>
            <a:fillRect/>
          </a:stretch>
        </p:blipFill>
        <p:spPr>
          <a:xfrm>
            <a:off x="15013747" y="7904448"/>
            <a:ext cx="2377068" cy="264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Овал"/>
          <p:cNvSpPr/>
          <p:nvPr/>
        </p:nvSpPr>
        <p:spPr>
          <a:xfrm>
            <a:off x="5894922" y="7469282"/>
            <a:ext cx="12544846" cy="4375004"/>
          </a:xfrm>
          <a:prstGeom prst="ellipse">
            <a:avLst/>
          </a:prstGeom>
          <a:ln w="635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8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9" name="Изменения / Слабые сигналы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Изменения / Слабые сигналы</a:t>
            </a:r>
          </a:p>
        </p:txBody>
      </p:sp>
      <p:sp>
        <p:nvSpPr>
          <p:cNvPr id="660" name="02 – 10’ – 10’"/>
          <p:cNvSpPr txBox="1"/>
          <p:nvPr/>
        </p:nvSpPr>
        <p:spPr>
          <a:xfrm>
            <a:off x="361696" y="2193256"/>
            <a:ext cx="3404778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500">
                <a:solidFill>
                  <a:srgbClr val="FFFFFF"/>
                </a:solidFill>
              </a:defRPr>
            </a:lvl1pPr>
          </a:lstStyle>
          <a:p>
            <a:r>
              <a:rPr dirty="0"/>
              <a:t>02 – 0</a:t>
            </a:r>
            <a:r>
              <a:rPr lang="ru-RU" dirty="0"/>
              <a:t>5</a:t>
            </a:r>
            <a:r>
              <a:rPr dirty="0"/>
              <a:t>’ –0</a:t>
            </a:r>
            <a:r>
              <a:rPr lang="ru-RU" dirty="0"/>
              <a:t>8</a:t>
            </a:r>
            <a:r>
              <a:rPr dirty="0"/>
              <a:t>’</a:t>
            </a:r>
          </a:p>
        </p:txBody>
      </p:sp>
      <p:sp>
        <p:nvSpPr>
          <p:cNvPr id="662" name="Фигура"/>
          <p:cNvSpPr/>
          <p:nvPr/>
        </p:nvSpPr>
        <p:spPr>
          <a:xfrm rot="1800000">
            <a:off x="10568152" y="7889481"/>
            <a:ext cx="2827843" cy="2026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2" h="20032" extrusionOk="0">
                <a:moveTo>
                  <a:pt x="20588" y="0"/>
                </a:moveTo>
                <a:cubicBezTo>
                  <a:pt x="19864" y="3464"/>
                  <a:pt x="18491" y="6738"/>
                  <a:pt x="16448" y="9462"/>
                </a:cubicBezTo>
                <a:cubicBezTo>
                  <a:pt x="11997" y="15397"/>
                  <a:pt x="5605" y="17137"/>
                  <a:pt x="0" y="14723"/>
                </a:cubicBezTo>
                <a:cubicBezTo>
                  <a:pt x="137" y="14924"/>
                  <a:pt x="263" y="15133"/>
                  <a:pt x="409" y="15327"/>
                </a:cubicBezTo>
                <a:cubicBezTo>
                  <a:pt x="5113" y="21600"/>
                  <a:pt x="12741" y="21600"/>
                  <a:pt x="17446" y="15327"/>
                </a:cubicBezTo>
                <a:cubicBezTo>
                  <a:pt x="20562" y="11172"/>
                  <a:pt x="21600" y="5310"/>
                  <a:pt x="20588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666" name="Сгруппировать"/>
          <p:cNvGrpSpPr/>
          <p:nvPr/>
        </p:nvGrpSpPr>
        <p:grpSpPr>
          <a:xfrm rot="20400000">
            <a:off x="17633024" y="8042333"/>
            <a:ext cx="1630396" cy="1731850"/>
            <a:chOff x="0" y="0"/>
            <a:chExt cx="1630394" cy="1731849"/>
          </a:xfrm>
        </p:grpSpPr>
        <p:sp>
          <p:nvSpPr>
            <p:cNvPr id="665" name="Фигура"/>
            <p:cNvSpPr/>
            <p:nvPr/>
          </p:nvSpPr>
          <p:spPr>
            <a:xfrm rot="1800000">
              <a:off x="181592" y="718235"/>
              <a:ext cx="1103390" cy="790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64" name="Фигура"/>
            <p:cNvSpPr/>
            <p:nvPr/>
          </p:nvSpPr>
          <p:spPr>
            <a:xfrm rot="1800000">
              <a:off x="191457" y="238178"/>
              <a:ext cx="1247481" cy="110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669" name="Сгруппировать"/>
          <p:cNvGrpSpPr/>
          <p:nvPr/>
        </p:nvGrpSpPr>
        <p:grpSpPr>
          <a:xfrm rot="1200000">
            <a:off x="5779010" y="7529180"/>
            <a:ext cx="1391056" cy="1477617"/>
            <a:chOff x="0" y="0"/>
            <a:chExt cx="1391054" cy="1477615"/>
          </a:xfrm>
        </p:grpSpPr>
        <p:sp>
          <p:nvSpPr>
            <p:cNvPr id="668" name="Фигура"/>
            <p:cNvSpPr/>
            <p:nvPr/>
          </p:nvSpPr>
          <p:spPr>
            <a:xfrm rot="1800000">
              <a:off x="154934" y="612799"/>
              <a:ext cx="941414" cy="67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67" name="Фигура"/>
            <p:cNvSpPr/>
            <p:nvPr/>
          </p:nvSpPr>
          <p:spPr>
            <a:xfrm rot="1800000">
              <a:off x="163351" y="203213"/>
              <a:ext cx="1064353" cy="93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672" name="Сгруппировать"/>
          <p:cNvGrpSpPr/>
          <p:nvPr/>
        </p:nvGrpSpPr>
        <p:grpSpPr>
          <a:xfrm>
            <a:off x="8322220" y="9679707"/>
            <a:ext cx="2152083" cy="2286001"/>
            <a:chOff x="0" y="0"/>
            <a:chExt cx="2152081" cy="2285999"/>
          </a:xfrm>
        </p:grpSpPr>
        <p:sp>
          <p:nvSpPr>
            <p:cNvPr id="671" name="Фигура"/>
            <p:cNvSpPr/>
            <p:nvPr/>
          </p:nvSpPr>
          <p:spPr>
            <a:xfrm rot="1800000">
              <a:off x="239697" y="948054"/>
              <a:ext cx="1456449" cy="104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032" extrusionOk="0">
                  <a:moveTo>
                    <a:pt x="20588" y="0"/>
                  </a:moveTo>
                  <a:cubicBezTo>
                    <a:pt x="19864" y="3464"/>
                    <a:pt x="18491" y="6738"/>
                    <a:pt x="16448" y="9462"/>
                  </a:cubicBezTo>
                  <a:cubicBezTo>
                    <a:pt x="11997" y="15397"/>
                    <a:pt x="5605" y="17137"/>
                    <a:pt x="0" y="14723"/>
                  </a:cubicBezTo>
                  <a:cubicBezTo>
                    <a:pt x="137" y="14924"/>
                    <a:pt x="263" y="15133"/>
                    <a:pt x="409" y="15327"/>
                  </a:cubicBezTo>
                  <a:cubicBezTo>
                    <a:pt x="5113" y="21600"/>
                    <a:pt x="12741" y="21600"/>
                    <a:pt x="17446" y="15327"/>
                  </a:cubicBezTo>
                  <a:cubicBezTo>
                    <a:pt x="20562" y="11172"/>
                    <a:pt x="21600" y="5310"/>
                    <a:pt x="20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70" name="Фигура"/>
            <p:cNvSpPr/>
            <p:nvPr/>
          </p:nvSpPr>
          <p:spPr>
            <a:xfrm rot="1800000">
              <a:off x="252718" y="314389"/>
              <a:ext cx="1646645" cy="145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593" extrusionOk="0">
                  <a:moveTo>
                    <a:pt x="10460" y="0"/>
                  </a:moveTo>
                  <a:cubicBezTo>
                    <a:pt x="7782" y="0"/>
                    <a:pt x="5102" y="1158"/>
                    <a:pt x="3058" y="3476"/>
                  </a:cubicBezTo>
                  <a:cubicBezTo>
                    <a:pt x="-902" y="7968"/>
                    <a:pt x="-1012" y="15157"/>
                    <a:pt x="2703" y="19816"/>
                  </a:cubicBezTo>
                  <a:cubicBezTo>
                    <a:pt x="7572" y="21600"/>
                    <a:pt x="13125" y="20315"/>
                    <a:pt x="16992" y="15929"/>
                  </a:cubicBezTo>
                  <a:cubicBezTo>
                    <a:pt x="18767" y="13916"/>
                    <a:pt x="19959" y="11497"/>
                    <a:pt x="20588" y="8937"/>
                  </a:cubicBezTo>
                  <a:cubicBezTo>
                    <a:pt x="20140" y="6937"/>
                    <a:pt x="19238" y="5040"/>
                    <a:pt x="17859" y="3476"/>
                  </a:cubicBezTo>
                  <a:cubicBezTo>
                    <a:pt x="15815" y="1158"/>
                    <a:pt x="13138" y="0"/>
                    <a:pt x="10460" y="0"/>
                  </a:cubicBezTo>
                  <a:close/>
                </a:path>
              </a:pathLst>
            </a:custGeom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sp>
        <p:nvSpPr>
          <p:cNvPr id="673" name="Субъект - Действие - Объект"/>
          <p:cNvSpPr/>
          <p:nvPr/>
        </p:nvSpPr>
        <p:spPr>
          <a:xfrm>
            <a:off x="16488041" y="11869042"/>
            <a:ext cx="7372943" cy="127000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Субъект - Действие - Объект</a:t>
            </a:r>
          </a:p>
        </p:txBody>
      </p:sp>
      <p:pic>
        <p:nvPicPr>
          <p:cNvPr id="675" name="Изображение" descr="Изображение"/>
          <p:cNvPicPr>
            <a:picLocks noChangeAspect="1"/>
          </p:cNvPicPr>
          <p:nvPr/>
        </p:nvPicPr>
        <p:blipFill>
          <a:blip r:embed="rId2"/>
          <a:srcRect l="14371" t="8602" r="4195" b="9672"/>
          <a:stretch>
            <a:fillRect/>
          </a:stretch>
        </p:blipFill>
        <p:spPr>
          <a:xfrm>
            <a:off x="1684399" y="5537398"/>
            <a:ext cx="2377069" cy="264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61" name="Фигура"/>
          <p:cNvSpPr/>
          <p:nvPr/>
        </p:nvSpPr>
        <p:spPr>
          <a:xfrm rot="1800000">
            <a:off x="10593435" y="6659156"/>
            <a:ext cx="3197131" cy="28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8" h="20593" extrusionOk="0">
                <a:moveTo>
                  <a:pt x="10460" y="0"/>
                </a:moveTo>
                <a:cubicBezTo>
                  <a:pt x="7782" y="0"/>
                  <a:pt x="5102" y="1158"/>
                  <a:pt x="3058" y="3476"/>
                </a:cubicBezTo>
                <a:cubicBezTo>
                  <a:pt x="-902" y="7968"/>
                  <a:pt x="-1012" y="15157"/>
                  <a:pt x="2703" y="19816"/>
                </a:cubicBezTo>
                <a:cubicBezTo>
                  <a:pt x="7572" y="21600"/>
                  <a:pt x="13125" y="20315"/>
                  <a:pt x="16992" y="15929"/>
                </a:cubicBezTo>
                <a:cubicBezTo>
                  <a:pt x="18767" y="13916"/>
                  <a:pt x="19959" y="11497"/>
                  <a:pt x="20588" y="8937"/>
                </a:cubicBezTo>
                <a:cubicBezTo>
                  <a:pt x="20140" y="6937"/>
                  <a:pt x="19238" y="5040"/>
                  <a:pt x="17859" y="3476"/>
                </a:cubicBezTo>
                <a:cubicBezTo>
                  <a:pt x="15815" y="1158"/>
                  <a:pt x="13138" y="0"/>
                  <a:pt x="10460" y="0"/>
                </a:cubicBezTo>
                <a:close/>
              </a:path>
            </a:pathLst>
          </a:custGeom>
          <a:solidFill>
            <a:schemeClr val="accent1">
              <a:lumOff val="16847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4" name="Сфера"/>
          <p:cNvSpPr txBox="1"/>
          <p:nvPr/>
        </p:nvSpPr>
        <p:spPr>
          <a:xfrm>
            <a:off x="11105398" y="7774509"/>
            <a:ext cx="2159280" cy="80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 err="1"/>
              <a:t>Сфера</a:t>
            </a: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8" name="Фокусировка на сфере и изменении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Фокусировка на сфере и изменении</a:t>
            </a:r>
          </a:p>
        </p:txBody>
      </p:sp>
      <p:sp>
        <p:nvSpPr>
          <p:cNvPr id="679" name="03 – 08’ – 05’"/>
          <p:cNvSpPr txBox="1"/>
          <p:nvPr/>
        </p:nvSpPr>
        <p:spPr>
          <a:xfrm>
            <a:off x="736600" y="2193256"/>
            <a:ext cx="356507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500">
                <a:solidFill>
                  <a:srgbClr val="FFFFFF"/>
                </a:solidFill>
              </a:defRPr>
            </a:lvl1pPr>
          </a:lstStyle>
          <a:p>
            <a:r>
              <a:rPr dirty="0"/>
              <a:t>03 – 0</a:t>
            </a:r>
            <a:r>
              <a:rPr lang="ru-RU" dirty="0"/>
              <a:t>3</a:t>
            </a:r>
            <a:r>
              <a:rPr dirty="0"/>
              <a:t>’ – 0</a:t>
            </a:r>
            <a:r>
              <a:rPr lang="ru-RU" dirty="0"/>
              <a:t>1</a:t>
            </a:r>
            <a:r>
              <a:rPr dirty="0"/>
              <a:t>’</a:t>
            </a:r>
          </a:p>
        </p:txBody>
      </p:sp>
      <p:sp>
        <p:nvSpPr>
          <p:cNvPr id="680" name="Сфера наиболее турбулентна"/>
          <p:cNvSpPr/>
          <p:nvPr/>
        </p:nvSpPr>
        <p:spPr>
          <a:xfrm>
            <a:off x="1614129" y="6938001"/>
            <a:ext cx="9815438" cy="2286001"/>
          </a:xfrm>
          <a:prstGeom prst="roundRect">
            <a:avLst>
              <a:gd name="adj" fmla="val 8333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Сфера наиболее турбулентна</a:t>
            </a:r>
          </a:p>
        </p:txBody>
      </p:sp>
      <p:sp>
        <p:nvSpPr>
          <p:cNvPr id="681" name="Изменение будет усиливаться"/>
          <p:cNvSpPr/>
          <p:nvPr/>
        </p:nvSpPr>
        <p:spPr>
          <a:xfrm>
            <a:off x="12954433" y="6938001"/>
            <a:ext cx="9815437" cy="2286001"/>
          </a:xfrm>
          <a:prstGeom prst="roundRect">
            <a:avLst>
              <a:gd name="adj" fmla="val 8333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Изменение будет усиливаться </a:t>
            </a:r>
          </a:p>
        </p:txBody>
      </p:sp>
      <p:sp>
        <p:nvSpPr>
          <p:cNvPr id="682" name="Есть ощущение, что последствия окажут сильное влияние на вашу отрасль"/>
          <p:cNvSpPr/>
          <p:nvPr/>
        </p:nvSpPr>
        <p:spPr>
          <a:xfrm>
            <a:off x="7284281" y="9703107"/>
            <a:ext cx="9815438" cy="2286001"/>
          </a:xfrm>
          <a:prstGeom prst="roundRect">
            <a:avLst>
              <a:gd name="adj" fmla="val 8333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Есть ощущение, что последствия окажут сильное влияние на вашу отрасль</a:t>
            </a:r>
          </a:p>
        </p:txBody>
      </p:sp>
      <p:pic>
        <p:nvPicPr>
          <p:cNvPr id="683" name="Изображение" descr="Изображение"/>
          <p:cNvPicPr>
            <a:picLocks noChangeAspect="1"/>
          </p:cNvPicPr>
          <p:nvPr/>
        </p:nvPicPr>
        <p:blipFill>
          <a:blip r:embed="rId2"/>
          <a:srcRect l="14371" t="8602" r="4195" b="9672"/>
          <a:stretch>
            <a:fillRect/>
          </a:stretch>
        </p:blipFill>
        <p:spPr>
          <a:xfrm>
            <a:off x="19362183" y="10108265"/>
            <a:ext cx="2377068" cy="264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6" name="Погружение / Разглядеть последствия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Погружение / Разглядеть последствия</a:t>
            </a:r>
          </a:p>
        </p:txBody>
      </p:sp>
      <p:sp>
        <p:nvSpPr>
          <p:cNvPr id="687" name="04 – 02x15’ – 20’"/>
          <p:cNvSpPr txBox="1"/>
          <p:nvPr/>
        </p:nvSpPr>
        <p:spPr>
          <a:xfrm>
            <a:off x="361696" y="2193256"/>
            <a:ext cx="387445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500">
                <a:solidFill>
                  <a:srgbClr val="FFFFFF"/>
                </a:solidFill>
              </a:defRPr>
            </a:lvl1pPr>
          </a:lstStyle>
          <a:p>
            <a:r>
              <a:rPr dirty="0"/>
              <a:t>04 – 02x</a:t>
            </a:r>
            <a:r>
              <a:rPr lang="ru-RU" dirty="0"/>
              <a:t>6</a:t>
            </a:r>
            <a:r>
              <a:rPr dirty="0"/>
              <a:t>’ – </a:t>
            </a:r>
            <a:r>
              <a:rPr lang="ru-RU" dirty="0"/>
              <a:t>5</a:t>
            </a:r>
            <a:r>
              <a:rPr dirty="0"/>
              <a:t>’</a:t>
            </a:r>
          </a:p>
        </p:txBody>
      </p:sp>
      <p:sp>
        <p:nvSpPr>
          <p:cNvPr id="688" name="Проводник Инопланетянин Сборщик"/>
          <p:cNvSpPr/>
          <p:nvPr/>
        </p:nvSpPr>
        <p:spPr>
          <a:xfrm>
            <a:off x="1614129" y="7825588"/>
            <a:ext cx="9815438" cy="2286001"/>
          </a:xfrm>
          <a:prstGeom prst="roundRect">
            <a:avLst>
              <a:gd name="adj" fmla="val 8333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Проводник</a:t>
            </a:r>
            <a:br/>
            <a:r>
              <a:t>Инопланетянин</a:t>
            </a:r>
            <a:br/>
            <a:r>
              <a:t>Сборщик</a:t>
            </a:r>
          </a:p>
        </p:txBody>
      </p:sp>
      <p:sp>
        <p:nvSpPr>
          <p:cNvPr id="689" name="Проследить последствия от  усиления выбранного изменения"/>
          <p:cNvSpPr/>
          <p:nvPr/>
        </p:nvSpPr>
        <p:spPr>
          <a:xfrm>
            <a:off x="12954433" y="7825588"/>
            <a:ext cx="9815437" cy="2286001"/>
          </a:xfrm>
          <a:prstGeom prst="roundRect">
            <a:avLst>
              <a:gd name="adj" fmla="val 8333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Проследить последствия от </a:t>
            </a:r>
            <a:br/>
            <a:r>
              <a:t>усиления выбранного изменения</a:t>
            </a:r>
          </a:p>
        </p:txBody>
      </p:sp>
      <p:pic>
        <p:nvPicPr>
          <p:cNvPr id="690" name="Изображение" descr="Изображение"/>
          <p:cNvPicPr>
            <a:picLocks noChangeAspect="1"/>
          </p:cNvPicPr>
          <p:nvPr/>
        </p:nvPicPr>
        <p:blipFill>
          <a:blip r:embed="rId2"/>
          <a:srcRect l="9271" t="18948" b="3"/>
          <a:stretch>
            <a:fillRect/>
          </a:stretch>
        </p:blipFill>
        <p:spPr>
          <a:xfrm>
            <a:off x="20126814" y="11666803"/>
            <a:ext cx="4261071" cy="2041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extrusionOk="0">
                <a:moveTo>
                  <a:pt x="19071" y="12"/>
                </a:moveTo>
                <a:cubicBezTo>
                  <a:pt x="18652" y="79"/>
                  <a:pt x="18289" y="435"/>
                  <a:pt x="18289" y="1029"/>
                </a:cubicBezTo>
                <a:cubicBezTo>
                  <a:pt x="18289" y="1285"/>
                  <a:pt x="18171" y="1630"/>
                  <a:pt x="18029" y="1796"/>
                </a:cubicBezTo>
                <a:cubicBezTo>
                  <a:pt x="17887" y="1961"/>
                  <a:pt x="17816" y="2252"/>
                  <a:pt x="17872" y="2440"/>
                </a:cubicBezTo>
                <a:cubicBezTo>
                  <a:pt x="18002" y="2879"/>
                  <a:pt x="18341" y="2772"/>
                  <a:pt x="18679" y="2189"/>
                </a:cubicBezTo>
                <a:cubicBezTo>
                  <a:pt x="18825" y="1937"/>
                  <a:pt x="19217" y="1723"/>
                  <a:pt x="19550" y="1712"/>
                </a:cubicBezTo>
                <a:cubicBezTo>
                  <a:pt x="20267" y="1688"/>
                  <a:pt x="20456" y="1395"/>
                  <a:pt x="20188" y="724"/>
                </a:cubicBezTo>
                <a:cubicBezTo>
                  <a:pt x="19965" y="165"/>
                  <a:pt x="19490" y="-56"/>
                  <a:pt x="19071" y="12"/>
                </a:cubicBezTo>
                <a:close/>
                <a:moveTo>
                  <a:pt x="13145" y="359"/>
                </a:moveTo>
                <a:cubicBezTo>
                  <a:pt x="13000" y="353"/>
                  <a:pt x="12909" y="533"/>
                  <a:pt x="12813" y="971"/>
                </a:cubicBezTo>
                <a:cubicBezTo>
                  <a:pt x="12720" y="1393"/>
                  <a:pt x="12407" y="1982"/>
                  <a:pt x="12117" y="2277"/>
                </a:cubicBezTo>
                <a:cubicBezTo>
                  <a:pt x="11607" y="2796"/>
                  <a:pt x="11579" y="2790"/>
                  <a:pt x="11316" y="2089"/>
                </a:cubicBezTo>
                <a:cubicBezTo>
                  <a:pt x="11166" y="1689"/>
                  <a:pt x="11042" y="1174"/>
                  <a:pt x="11040" y="946"/>
                </a:cubicBezTo>
                <a:cubicBezTo>
                  <a:pt x="11038" y="642"/>
                  <a:pt x="10771" y="567"/>
                  <a:pt x="10051" y="661"/>
                </a:cubicBezTo>
                <a:cubicBezTo>
                  <a:pt x="9509" y="731"/>
                  <a:pt x="8946" y="890"/>
                  <a:pt x="8801" y="1017"/>
                </a:cubicBezTo>
                <a:cubicBezTo>
                  <a:pt x="8656" y="1144"/>
                  <a:pt x="8444" y="1278"/>
                  <a:pt x="8329" y="1314"/>
                </a:cubicBezTo>
                <a:cubicBezTo>
                  <a:pt x="7921" y="1442"/>
                  <a:pt x="7713" y="1918"/>
                  <a:pt x="7804" y="2512"/>
                </a:cubicBezTo>
                <a:cubicBezTo>
                  <a:pt x="7854" y="2842"/>
                  <a:pt x="7828" y="3197"/>
                  <a:pt x="7745" y="3303"/>
                </a:cubicBezTo>
                <a:cubicBezTo>
                  <a:pt x="7652" y="3424"/>
                  <a:pt x="7660" y="3851"/>
                  <a:pt x="7765" y="4434"/>
                </a:cubicBezTo>
                <a:cubicBezTo>
                  <a:pt x="7859" y="4948"/>
                  <a:pt x="7894" y="5590"/>
                  <a:pt x="7844" y="5862"/>
                </a:cubicBezTo>
                <a:cubicBezTo>
                  <a:pt x="7762" y="6304"/>
                  <a:pt x="6433" y="7432"/>
                  <a:pt x="5995" y="7432"/>
                </a:cubicBezTo>
                <a:cubicBezTo>
                  <a:pt x="5900" y="7432"/>
                  <a:pt x="5647" y="7674"/>
                  <a:pt x="5432" y="7968"/>
                </a:cubicBezTo>
                <a:cubicBezTo>
                  <a:pt x="5122" y="8391"/>
                  <a:pt x="5078" y="8598"/>
                  <a:pt x="5222" y="8960"/>
                </a:cubicBezTo>
                <a:cubicBezTo>
                  <a:pt x="5323" y="9212"/>
                  <a:pt x="5533" y="9333"/>
                  <a:pt x="5691" y="9228"/>
                </a:cubicBezTo>
                <a:cubicBezTo>
                  <a:pt x="5849" y="9124"/>
                  <a:pt x="6129" y="9205"/>
                  <a:pt x="6311" y="9409"/>
                </a:cubicBezTo>
                <a:cubicBezTo>
                  <a:pt x="6576" y="9704"/>
                  <a:pt x="6605" y="9870"/>
                  <a:pt x="6456" y="10246"/>
                </a:cubicBezTo>
                <a:cubicBezTo>
                  <a:pt x="6353" y="10504"/>
                  <a:pt x="6171" y="10715"/>
                  <a:pt x="6051" y="10715"/>
                </a:cubicBezTo>
                <a:cubicBezTo>
                  <a:pt x="5932" y="10715"/>
                  <a:pt x="5834" y="10932"/>
                  <a:pt x="5834" y="11197"/>
                </a:cubicBezTo>
                <a:cubicBezTo>
                  <a:pt x="5834" y="11889"/>
                  <a:pt x="5267" y="12418"/>
                  <a:pt x="4647" y="12306"/>
                </a:cubicBezTo>
                <a:cubicBezTo>
                  <a:pt x="4230" y="12232"/>
                  <a:pt x="3986" y="12446"/>
                  <a:pt x="3537" y="13274"/>
                </a:cubicBezTo>
                <a:cubicBezTo>
                  <a:pt x="3220" y="13857"/>
                  <a:pt x="2879" y="14443"/>
                  <a:pt x="2778" y="14576"/>
                </a:cubicBezTo>
                <a:cubicBezTo>
                  <a:pt x="2677" y="14709"/>
                  <a:pt x="2474" y="15210"/>
                  <a:pt x="2328" y="15690"/>
                </a:cubicBezTo>
                <a:cubicBezTo>
                  <a:pt x="2092" y="16460"/>
                  <a:pt x="2089" y="16584"/>
                  <a:pt x="2301" y="16753"/>
                </a:cubicBezTo>
                <a:cubicBezTo>
                  <a:pt x="2671" y="17049"/>
                  <a:pt x="2402" y="17608"/>
                  <a:pt x="1889" y="17608"/>
                </a:cubicBezTo>
                <a:cubicBezTo>
                  <a:pt x="1587" y="17608"/>
                  <a:pt x="1371" y="17840"/>
                  <a:pt x="1255" y="18290"/>
                </a:cubicBezTo>
                <a:cubicBezTo>
                  <a:pt x="1153" y="18687"/>
                  <a:pt x="984" y="18895"/>
                  <a:pt x="851" y="18789"/>
                </a:cubicBezTo>
                <a:cubicBezTo>
                  <a:pt x="621" y="18605"/>
                  <a:pt x="0" y="19644"/>
                  <a:pt x="0" y="20212"/>
                </a:cubicBezTo>
                <a:cubicBezTo>
                  <a:pt x="0" y="20381"/>
                  <a:pt x="231" y="20579"/>
                  <a:pt x="513" y="20652"/>
                </a:cubicBezTo>
                <a:cubicBezTo>
                  <a:pt x="795" y="20725"/>
                  <a:pt x="1078" y="20807"/>
                  <a:pt x="1143" y="20836"/>
                </a:cubicBezTo>
                <a:cubicBezTo>
                  <a:pt x="1208" y="20865"/>
                  <a:pt x="1261" y="20754"/>
                  <a:pt x="1261" y="20589"/>
                </a:cubicBezTo>
                <a:cubicBezTo>
                  <a:pt x="1261" y="20425"/>
                  <a:pt x="1598" y="19955"/>
                  <a:pt x="2010" y="19547"/>
                </a:cubicBezTo>
                <a:cubicBezTo>
                  <a:pt x="2908" y="18657"/>
                  <a:pt x="3493" y="17769"/>
                  <a:pt x="3362" y="17495"/>
                </a:cubicBezTo>
                <a:cubicBezTo>
                  <a:pt x="3309" y="17385"/>
                  <a:pt x="3358" y="17064"/>
                  <a:pt x="3470" y="16783"/>
                </a:cubicBezTo>
                <a:cubicBezTo>
                  <a:pt x="3653" y="16324"/>
                  <a:pt x="3708" y="16335"/>
                  <a:pt x="4005" y="16896"/>
                </a:cubicBezTo>
                <a:cubicBezTo>
                  <a:pt x="4411" y="17661"/>
                  <a:pt x="5330" y="17717"/>
                  <a:pt x="5725" y="17001"/>
                </a:cubicBezTo>
                <a:cubicBezTo>
                  <a:pt x="5883" y="16715"/>
                  <a:pt x="6238" y="16475"/>
                  <a:pt x="6514" y="16469"/>
                </a:cubicBezTo>
                <a:cubicBezTo>
                  <a:pt x="6835" y="16461"/>
                  <a:pt x="7001" y="16306"/>
                  <a:pt x="6975" y="16037"/>
                </a:cubicBezTo>
                <a:cubicBezTo>
                  <a:pt x="6916" y="15433"/>
                  <a:pt x="7373" y="15163"/>
                  <a:pt x="7649" y="15640"/>
                </a:cubicBezTo>
                <a:cubicBezTo>
                  <a:pt x="7778" y="15862"/>
                  <a:pt x="7890" y="15918"/>
                  <a:pt x="7900" y="15761"/>
                </a:cubicBezTo>
                <a:cubicBezTo>
                  <a:pt x="7910" y="15604"/>
                  <a:pt x="7929" y="15253"/>
                  <a:pt x="7940" y="14982"/>
                </a:cubicBezTo>
                <a:cubicBezTo>
                  <a:pt x="7952" y="14711"/>
                  <a:pt x="8121" y="14441"/>
                  <a:pt x="8317" y="14383"/>
                </a:cubicBezTo>
                <a:cubicBezTo>
                  <a:pt x="8512" y="14326"/>
                  <a:pt x="8671" y="14068"/>
                  <a:pt x="8671" y="13810"/>
                </a:cubicBezTo>
                <a:cubicBezTo>
                  <a:pt x="8671" y="13400"/>
                  <a:pt x="8461" y="13183"/>
                  <a:pt x="8300" y="13424"/>
                </a:cubicBezTo>
                <a:cubicBezTo>
                  <a:pt x="8171" y="13619"/>
                  <a:pt x="7738" y="12581"/>
                  <a:pt x="7826" y="12285"/>
                </a:cubicBezTo>
                <a:cubicBezTo>
                  <a:pt x="7884" y="12088"/>
                  <a:pt x="7799" y="12039"/>
                  <a:pt x="7610" y="12164"/>
                </a:cubicBezTo>
                <a:cubicBezTo>
                  <a:pt x="7428" y="12285"/>
                  <a:pt x="7222" y="12184"/>
                  <a:pt x="7118" y="11921"/>
                </a:cubicBezTo>
                <a:cubicBezTo>
                  <a:pt x="6823" y="11184"/>
                  <a:pt x="7428" y="10269"/>
                  <a:pt x="8029" y="10543"/>
                </a:cubicBezTo>
                <a:cubicBezTo>
                  <a:pt x="8435" y="10729"/>
                  <a:pt x="8624" y="10571"/>
                  <a:pt x="9234" y="9530"/>
                </a:cubicBezTo>
                <a:cubicBezTo>
                  <a:pt x="9836" y="8503"/>
                  <a:pt x="10007" y="8355"/>
                  <a:pt x="10244" y="8663"/>
                </a:cubicBezTo>
                <a:cubicBezTo>
                  <a:pt x="10462" y="8947"/>
                  <a:pt x="10596" y="8925"/>
                  <a:pt x="10821" y="8571"/>
                </a:cubicBezTo>
                <a:cubicBezTo>
                  <a:pt x="10982" y="8317"/>
                  <a:pt x="11276" y="8108"/>
                  <a:pt x="11475" y="8102"/>
                </a:cubicBezTo>
                <a:cubicBezTo>
                  <a:pt x="11678" y="8096"/>
                  <a:pt x="12127" y="7509"/>
                  <a:pt x="12501" y="6758"/>
                </a:cubicBezTo>
                <a:cubicBezTo>
                  <a:pt x="13037" y="5680"/>
                  <a:pt x="13246" y="5457"/>
                  <a:pt x="13591" y="5598"/>
                </a:cubicBezTo>
                <a:cubicBezTo>
                  <a:pt x="13826" y="5694"/>
                  <a:pt x="14065" y="5614"/>
                  <a:pt x="14122" y="5422"/>
                </a:cubicBezTo>
                <a:cubicBezTo>
                  <a:pt x="14179" y="5230"/>
                  <a:pt x="14430" y="5136"/>
                  <a:pt x="14680" y="5213"/>
                </a:cubicBezTo>
                <a:cubicBezTo>
                  <a:pt x="14929" y="5289"/>
                  <a:pt x="15100" y="5284"/>
                  <a:pt x="15060" y="5200"/>
                </a:cubicBezTo>
                <a:cubicBezTo>
                  <a:pt x="15020" y="5117"/>
                  <a:pt x="15137" y="4611"/>
                  <a:pt x="15319" y="4078"/>
                </a:cubicBezTo>
                <a:cubicBezTo>
                  <a:pt x="15565" y="3360"/>
                  <a:pt x="15744" y="3145"/>
                  <a:pt x="16015" y="3253"/>
                </a:cubicBezTo>
                <a:cubicBezTo>
                  <a:pt x="16331" y="3378"/>
                  <a:pt x="16361" y="3316"/>
                  <a:pt x="16227" y="2792"/>
                </a:cubicBezTo>
                <a:cubicBezTo>
                  <a:pt x="15999" y="1907"/>
                  <a:pt x="15501" y="2044"/>
                  <a:pt x="14808" y="3186"/>
                </a:cubicBezTo>
                <a:cubicBezTo>
                  <a:pt x="14223" y="4150"/>
                  <a:pt x="13413" y="4640"/>
                  <a:pt x="13424" y="4019"/>
                </a:cubicBezTo>
                <a:cubicBezTo>
                  <a:pt x="13427" y="3855"/>
                  <a:pt x="13315" y="3587"/>
                  <a:pt x="13175" y="3425"/>
                </a:cubicBezTo>
                <a:cubicBezTo>
                  <a:pt x="12887" y="3089"/>
                  <a:pt x="12988" y="2512"/>
                  <a:pt x="13334" y="2512"/>
                </a:cubicBezTo>
                <a:cubicBezTo>
                  <a:pt x="13677" y="2512"/>
                  <a:pt x="14977" y="1173"/>
                  <a:pt x="14977" y="820"/>
                </a:cubicBezTo>
                <a:cubicBezTo>
                  <a:pt x="14977" y="651"/>
                  <a:pt x="14676" y="544"/>
                  <a:pt x="14307" y="581"/>
                </a:cubicBezTo>
                <a:cubicBezTo>
                  <a:pt x="13939" y="619"/>
                  <a:pt x="13490" y="548"/>
                  <a:pt x="13310" y="426"/>
                </a:cubicBezTo>
                <a:cubicBezTo>
                  <a:pt x="13247" y="384"/>
                  <a:pt x="13193" y="362"/>
                  <a:pt x="13145" y="359"/>
                </a:cubicBezTo>
                <a:close/>
                <a:moveTo>
                  <a:pt x="21509" y="2244"/>
                </a:moveTo>
                <a:cubicBezTo>
                  <a:pt x="21425" y="2192"/>
                  <a:pt x="21262" y="2360"/>
                  <a:pt x="20946" y="2700"/>
                </a:cubicBezTo>
                <a:cubicBezTo>
                  <a:pt x="20612" y="3060"/>
                  <a:pt x="20277" y="3148"/>
                  <a:pt x="19838" y="2993"/>
                </a:cubicBezTo>
                <a:cubicBezTo>
                  <a:pt x="19315" y="2809"/>
                  <a:pt x="19145" y="2895"/>
                  <a:pt x="18832" y="3508"/>
                </a:cubicBezTo>
                <a:cubicBezTo>
                  <a:pt x="18625" y="3914"/>
                  <a:pt x="18490" y="4363"/>
                  <a:pt x="18532" y="4505"/>
                </a:cubicBezTo>
                <a:cubicBezTo>
                  <a:pt x="18574" y="4647"/>
                  <a:pt x="18536" y="4856"/>
                  <a:pt x="18448" y="4970"/>
                </a:cubicBezTo>
                <a:cubicBezTo>
                  <a:pt x="18359" y="5083"/>
                  <a:pt x="18289" y="5381"/>
                  <a:pt x="18289" y="5636"/>
                </a:cubicBezTo>
                <a:cubicBezTo>
                  <a:pt x="18289" y="5954"/>
                  <a:pt x="18374" y="6021"/>
                  <a:pt x="18564" y="5845"/>
                </a:cubicBezTo>
                <a:cubicBezTo>
                  <a:pt x="18716" y="5704"/>
                  <a:pt x="19114" y="5332"/>
                  <a:pt x="19449" y="5016"/>
                </a:cubicBezTo>
                <a:cubicBezTo>
                  <a:pt x="19785" y="4700"/>
                  <a:pt x="20167" y="4526"/>
                  <a:pt x="20298" y="4631"/>
                </a:cubicBezTo>
                <a:cubicBezTo>
                  <a:pt x="20430" y="4735"/>
                  <a:pt x="20775" y="4641"/>
                  <a:pt x="21067" y="4421"/>
                </a:cubicBezTo>
                <a:cubicBezTo>
                  <a:pt x="21498" y="4097"/>
                  <a:pt x="21600" y="3847"/>
                  <a:pt x="21600" y="3102"/>
                </a:cubicBezTo>
                <a:cubicBezTo>
                  <a:pt x="21600" y="2567"/>
                  <a:pt x="21594" y="2296"/>
                  <a:pt x="21509" y="2244"/>
                </a:cubicBezTo>
                <a:close/>
                <a:moveTo>
                  <a:pt x="16440" y="3948"/>
                </a:moveTo>
                <a:cubicBezTo>
                  <a:pt x="16423" y="3982"/>
                  <a:pt x="16414" y="4096"/>
                  <a:pt x="16410" y="4287"/>
                </a:cubicBezTo>
                <a:cubicBezTo>
                  <a:pt x="16403" y="4633"/>
                  <a:pt x="16440" y="4828"/>
                  <a:pt x="16492" y="4718"/>
                </a:cubicBezTo>
                <a:cubicBezTo>
                  <a:pt x="16545" y="4609"/>
                  <a:pt x="16550" y="4327"/>
                  <a:pt x="16504" y="4090"/>
                </a:cubicBezTo>
                <a:cubicBezTo>
                  <a:pt x="16479" y="3959"/>
                  <a:pt x="16456" y="3913"/>
                  <a:pt x="16440" y="3948"/>
                </a:cubicBezTo>
                <a:close/>
                <a:moveTo>
                  <a:pt x="17365" y="4819"/>
                </a:moveTo>
                <a:cubicBezTo>
                  <a:pt x="17262" y="4850"/>
                  <a:pt x="17141" y="5015"/>
                  <a:pt x="17017" y="5326"/>
                </a:cubicBezTo>
                <a:cubicBezTo>
                  <a:pt x="16900" y="5619"/>
                  <a:pt x="16658" y="5785"/>
                  <a:pt x="16460" y="5707"/>
                </a:cubicBezTo>
                <a:cubicBezTo>
                  <a:pt x="16205" y="5605"/>
                  <a:pt x="16062" y="5785"/>
                  <a:pt x="15933" y="6373"/>
                </a:cubicBezTo>
                <a:cubicBezTo>
                  <a:pt x="15792" y="7017"/>
                  <a:pt x="15671" y="7144"/>
                  <a:pt x="15331" y="7009"/>
                </a:cubicBezTo>
                <a:cubicBezTo>
                  <a:pt x="15018" y="6884"/>
                  <a:pt x="14815" y="7045"/>
                  <a:pt x="14557" y="7625"/>
                </a:cubicBezTo>
                <a:cubicBezTo>
                  <a:pt x="14339" y="8113"/>
                  <a:pt x="14110" y="8334"/>
                  <a:pt x="13951" y="8207"/>
                </a:cubicBezTo>
                <a:cubicBezTo>
                  <a:pt x="13790" y="8078"/>
                  <a:pt x="13609" y="8264"/>
                  <a:pt x="13461" y="8705"/>
                </a:cubicBezTo>
                <a:cubicBezTo>
                  <a:pt x="13301" y="9180"/>
                  <a:pt x="13058" y="9404"/>
                  <a:pt x="12702" y="9404"/>
                </a:cubicBezTo>
                <a:cubicBezTo>
                  <a:pt x="12414" y="9404"/>
                  <a:pt x="12089" y="9628"/>
                  <a:pt x="11980" y="9903"/>
                </a:cubicBezTo>
                <a:cubicBezTo>
                  <a:pt x="11861" y="10201"/>
                  <a:pt x="11657" y="10320"/>
                  <a:pt x="11475" y="10200"/>
                </a:cubicBezTo>
                <a:cubicBezTo>
                  <a:pt x="10979" y="9872"/>
                  <a:pt x="10064" y="12130"/>
                  <a:pt x="10330" y="13027"/>
                </a:cubicBezTo>
                <a:cubicBezTo>
                  <a:pt x="10462" y="13471"/>
                  <a:pt x="10789" y="13078"/>
                  <a:pt x="10962" y="12269"/>
                </a:cubicBezTo>
                <a:cubicBezTo>
                  <a:pt x="11082" y="11705"/>
                  <a:pt x="11231" y="11555"/>
                  <a:pt x="11612" y="11615"/>
                </a:cubicBezTo>
                <a:cubicBezTo>
                  <a:pt x="11909" y="11663"/>
                  <a:pt x="12140" y="11520"/>
                  <a:pt x="12189" y="11255"/>
                </a:cubicBezTo>
                <a:cubicBezTo>
                  <a:pt x="12236" y="10999"/>
                  <a:pt x="12490" y="10826"/>
                  <a:pt x="12797" y="10845"/>
                </a:cubicBezTo>
                <a:cubicBezTo>
                  <a:pt x="13173" y="10868"/>
                  <a:pt x="13370" y="10690"/>
                  <a:pt x="13489" y="10221"/>
                </a:cubicBezTo>
                <a:cubicBezTo>
                  <a:pt x="13607" y="9756"/>
                  <a:pt x="13783" y="9597"/>
                  <a:pt x="14096" y="9668"/>
                </a:cubicBezTo>
                <a:cubicBezTo>
                  <a:pt x="14346" y="9725"/>
                  <a:pt x="14664" y="9531"/>
                  <a:pt x="14826" y="9224"/>
                </a:cubicBezTo>
                <a:cubicBezTo>
                  <a:pt x="14985" y="8926"/>
                  <a:pt x="15194" y="8783"/>
                  <a:pt x="15289" y="8906"/>
                </a:cubicBezTo>
                <a:cubicBezTo>
                  <a:pt x="15385" y="9029"/>
                  <a:pt x="15695" y="8600"/>
                  <a:pt x="15979" y="7955"/>
                </a:cubicBezTo>
                <a:cubicBezTo>
                  <a:pt x="16373" y="7061"/>
                  <a:pt x="16539" y="6876"/>
                  <a:pt x="16679" y="7168"/>
                </a:cubicBezTo>
                <a:cubicBezTo>
                  <a:pt x="16994" y="7824"/>
                  <a:pt x="17657" y="6852"/>
                  <a:pt x="17657" y="5736"/>
                </a:cubicBezTo>
                <a:cubicBezTo>
                  <a:pt x="17657" y="5087"/>
                  <a:pt x="17537" y="4767"/>
                  <a:pt x="17365" y="4819"/>
                </a:cubicBezTo>
                <a:close/>
                <a:moveTo>
                  <a:pt x="21481" y="6452"/>
                </a:moveTo>
                <a:cubicBezTo>
                  <a:pt x="21290" y="6460"/>
                  <a:pt x="20288" y="7254"/>
                  <a:pt x="19900" y="7704"/>
                </a:cubicBezTo>
                <a:cubicBezTo>
                  <a:pt x="19703" y="7933"/>
                  <a:pt x="19482" y="8039"/>
                  <a:pt x="19407" y="7943"/>
                </a:cubicBezTo>
                <a:cubicBezTo>
                  <a:pt x="19332" y="7846"/>
                  <a:pt x="19182" y="7988"/>
                  <a:pt x="19075" y="8257"/>
                </a:cubicBezTo>
                <a:cubicBezTo>
                  <a:pt x="18968" y="8526"/>
                  <a:pt x="18779" y="8747"/>
                  <a:pt x="18657" y="8747"/>
                </a:cubicBezTo>
                <a:cubicBezTo>
                  <a:pt x="18534" y="8747"/>
                  <a:pt x="18262" y="8983"/>
                  <a:pt x="18051" y="9270"/>
                </a:cubicBezTo>
                <a:cubicBezTo>
                  <a:pt x="17840" y="9558"/>
                  <a:pt x="17578" y="9728"/>
                  <a:pt x="17468" y="9651"/>
                </a:cubicBezTo>
                <a:cubicBezTo>
                  <a:pt x="17358" y="9575"/>
                  <a:pt x="17134" y="9866"/>
                  <a:pt x="16971" y="10296"/>
                </a:cubicBezTo>
                <a:cubicBezTo>
                  <a:pt x="16645" y="11158"/>
                  <a:pt x="16641" y="11120"/>
                  <a:pt x="17156" y="11678"/>
                </a:cubicBezTo>
                <a:cubicBezTo>
                  <a:pt x="17427" y="11972"/>
                  <a:pt x="17477" y="12180"/>
                  <a:pt x="17353" y="12491"/>
                </a:cubicBezTo>
                <a:cubicBezTo>
                  <a:pt x="17262" y="12720"/>
                  <a:pt x="17224" y="12983"/>
                  <a:pt x="17267" y="13073"/>
                </a:cubicBezTo>
                <a:cubicBezTo>
                  <a:pt x="17405" y="13360"/>
                  <a:pt x="16737" y="14397"/>
                  <a:pt x="16561" y="14170"/>
                </a:cubicBezTo>
                <a:cubicBezTo>
                  <a:pt x="16467" y="14049"/>
                  <a:pt x="16426" y="13831"/>
                  <a:pt x="16470" y="13684"/>
                </a:cubicBezTo>
                <a:cubicBezTo>
                  <a:pt x="16514" y="13536"/>
                  <a:pt x="16404" y="13337"/>
                  <a:pt x="16227" y="13240"/>
                </a:cubicBezTo>
                <a:cubicBezTo>
                  <a:pt x="16022" y="13128"/>
                  <a:pt x="15922" y="12846"/>
                  <a:pt x="15953" y="12465"/>
                </a:cubicBezTo>
                <a:cubicBezTo>
                  <a:pt x="15991" y="12005"/>
                  <a:pt x="15887" y="11840"/>
                  <a:pt x="15502" y="11762"/>
                </a:cubicBezTo>
                <a:cubicBezTo>
                  <a:pt x="15227" y="11706"/>
                  <a:pt x="14916" y="11449"/>
                  <a:pt x="14812" y="11188"/>
                </a:cubicBezTo>
                <a:cubicBezTo>
                  <a:pt x="14709" y="10928"/>
                  <a:pt x="14554" y="10715"/>
                  <a:pt x="14468" y="10715"/>
                </a:cubicBezTo>
                <a:cubicBezTo>
                  <a:pt x="14383" y="10715"/>
                  <a:pt x="14472" y="10984"/>
                  <a:pt x="14668" y="11314"/>
                </a:cubicBezTo>
                <a:lnTo>
                  <a:pt x="15024" y="11917"/>
                </a:lnTo>
                <a:lnTo>
                  <a:pt x="14543" y="12629"/>
                </a:lnTo>
                <a:cubicBezTo>
                  <a:pt x="14278" y="13021"/>
                  <a:pt x="13952" y="13341"/>
                  <a:pt x="13819" y="13341"/>
                </a:cubicBezTo>
                <a:cubicBezTo>
                  <a:pt x="13685" y="13341"/>
                  <a:pt x="13167" y="13783"/>
                  <a:pt x="12666" y="14325"/>
                </a:cubicBezTo>
                <a:cubicBezTo>
                  <a:pt x="12165" y="14866"/>
                  <a:pt x="11672" y="15309"/>
                  <a:pt x="11571" y="15309"/>
                </a:cubicBezTo>
                <a:cubicBezTo>
                  <a:pt x="11471" y="15309"/>
                  <a:pt x="11309" y="15516"/>
                  <a:pt x="11209" y="15765"/>
                </a:cubicBezTo>
                <a:cubicBezTo>
                  <a:pt x="11069" y="16117"/>
                  <a:pt x="11086" y="16262"/>
                  <a:pt x="11282" y="16418"/>
                </a:cubicBezTo>
                <a:cubicBezTo>
                  <a:pt x="11661" y="16721"/>
                  <a:pt x="12266" y="16663"/>
                  <a:pt x="12370" y="16314"/>
                </a:cubicBezTo>
                <a:cubicBezTo>
                  <a:pt x="12500" y="15877"/>
                  <a:pt x="13399" y="14982"/>
                  <a:pt x="13708" y="14982"/>
                </a:cubicBezTo>
                <a:cubicBezTo>
                  <a:pt x="13851" y="14982"/>
                  <a:pt x="14046" y="14819"/>
                  <a:pt x="14140" y="14622"/>
                </a:cubicBezTo>
                <a:cubicBezTo>
                  <a:pt x="14265" y="14362"/>
                  <a:pt x="14426" y="14419"/>
                  <a:pt x="14722" y="14823"/>
                </a:cubicBezTo>
                <a:cubicBezTo>
                  <a:pt x="14947" y="15130"/>
                  <a:pt x="15099" y="15496"/>
                  <a:pt x="15058" y="15635"/>
                </a:cubicBezTo>
                <a:cubicBezTo>
                  <a:pt x="15016" y="15775"/>
                  <a:pt x="15130" y="16283"/>
                  <a:pt x="15311" y="16762"/>
                </a:cubicBezTo>
                <a:cubicBezTo>
                  <a:pt x="15564" y="17430"/>
                  <a:pt x="15689" y="17547"/>
                  <a:pt x="15850" y="17269"/>
                </a:cubicBezTo>
                <a:cubicBezTo>
                  <a:pt x="16004" y="17002"/>
                  <a:pt x="16151" y="17006"/>
                  <a:pt x="16398" y="17281"/>
                </a:cubicBezTo>
                <a:cubicBezTo>
                  <a:pt x="16704" y="17622"/>
                  <a:pt x="16713" y="17721"/>
                  <a:pt x="16506" y="18370"/>
                </a:cubicBezTo>
                <a:cubicBezTo>
                  <a:pt x="16295" y="19033"/>
                  <a:pt x="15669" y="19419"/>
                  <a:pt x="14388" y="19672"/>
                </a:cubicBezTo>
                <a:cubicBezTo>
                  <a:pt x="14180" y="19713"/>
                  <a:pt x="14052" y="19933"/>
                  <a:pt x="14074" y="20212"/>
                </a:cubicBezTo>
                <a:cubicBezTo>
                  <a:pt x="14095" y="20473"/>
                  <a:pt x="13933" y="20880"/>
                  <a:pt x="13716" y="21113"/>
                </a:cubicBezTo>
                <a:cubicBezTo>
                  <a:pt x="13385" y="21469"/>
                  <a:pt x="13980" y="21536"/>
                  <a:pt x="17460" y="21540"/>
                </a:cubicBezTo>
                <a:lnTo>
                  <a:pt x="21600" y="21544"/>
                </a:lnTo>
                <a:lnTo>
                  <a:pt x="21600" y="13998"/>
                </a:lnTo>
                <a:cubicBezTo>
                  <a:pt x="21600" y="9847"/>
                  <a:pt x="21546" y="6449"/>
                  <a:pt x="21481" y="6452"/>
                </a:cubicBezTo>
                <a:close/>
                <a:moveTo>
                  <a:pt x="10129" y="15640"/>
                </a:moveTo>
                <a:cubicBezTo>
                  <a:pt x="9792" y="15640"/>
                  <a:pt x="8178" y="16882"/>
                  <a:pt x="7970" y="17302"/>
                </a:cubicBezTo>
                <a:cubicBezTo>
                  <a:pt x="7888" y="17469"/>
                  <a:pt x="7691" y="17608"/>
                  <a:pt x="7534" y="17608"/>
                </a:cubicBezTo>
                <a:cubicBezTo>
                  <a:pt x="7377" y="17608"/>
                  <a:pt x="7125" y="17744"/>
                  <a:pt x="6975" y="17913"/>
                </a:cubicBezTo>
                <a:cubicBezTo>
                  <a:pt x="6824" y="18083"/>
                  <a:pt x="6237" y="18660"/>
                  <a:pt x="5669" y="19195"/>
                </a:cubicBezTo>
                <a:cubicBezTo>
                  <a:pt x="5101" y="19730"/>
                  <a:pt x="4546" y="20394"/>
                  <a:pt x="4436" y="20669"/>
                </a:cubicBezTo>
                <a:cubicBezTo>
                  <a:pt x="4297" y="21018"/>
                  <a:pt x="4074" y="21115"/>
                  <a:pt x="3696" y="20987"/>
                </a:cubicBezTo>
                <a:cubicBezTo>
                  <a:pt x="3346" y="20869"/>
                  <a:pt x="3152" y="20936"/>
                  <a:pt x="3152" y="21175"/>
                </a:cubicBezTo>
                <a:cubicBezTo>
                  <a:pt x="3152" y="21417"/>
                  <a:pt x="3551" y="21544"/>
                  <a:pt x="4297" y="21544"/>
                </a:cubicBezTo>
                <a:cubicBezTo>
                  <a:pt x="5271" y="21544"/>
                  <a:pt x="5471" y="21445"/>
                  <a:pt x="5639" y="20887"/>
                </a:cubicBezTo>
                <a:cubicBezTo>
                  <a:pt x="5747" y="20526"/>
                  <a:pt x="5918" y="20233"/>
                  <a:pt x="6017" y="20233"/>
                </a:cubicBezTo>
                <a:cubicBezTo>
                  <a:pt x="6116" y="20233"/>
                  <a:pt x="6654" y="19785"/>
                  <a:pt x="7212" y="19237"/>
                </a:cubicBezTo>
                <a:cubicBezTo>
                  <a:pt x="7815" y="18644"/>
                  <a:pt x="8349" y="18318"/>
                  <a:pt x="8528" y="18437"/>
                </a:cubicBezTo>
                <a:cubicBezTo>
                  <a:pt x="8694" y="18546"/>
                  <a:pt x="8830" y="18483"/>
                  <a:pt x="8830" y="18299"/>
                </a:cubicBezTo>
                <a:cubicBezTo>
                  <a:pt x="8830" y="17993"/>
                  <a:pt x="9441" y="17304"/>
                  <a:pt x="10129" y="16833"/>
                </a:cubicBezTo>
                <a:cubicBezTo>
                  <a:pt x="10281" y="16729"/>
                  <a:pt x="10405" y="16418"/>
                  <a:pt x="10405" y="16142"/>
                </a:cubicBezTo>
                <a:cubicBezTo>
                  <a:pt x="10405" y="15866"/>
                  <a:pt x="10281" y="15639"/>
                  <a:pt x="10129" y="15640"/>
                </a:cubicBezTo>
                <a:close/>
                <a:moveTo>
                  <a:pt x="12634" y="18265"/>
                </a:moveTo>
                <a:cubicBezTo>
                  <a:pt x="12385" y="18265"/>
                  <a:pt x="11997" y="18568"/>
                  <a:pt x="11771" y="18939"/>
                </a:cubicBezTo>
                <a:cubicBezTo>
                  <a:pt x="11544" y="19310"/>
                  <a:pt x="11109" y="19644"/>
                  <a:pt x="10803" y="19685"/>
                </a:cubicBezTo>
                <a:cubicBezTo>
                  <a:pt x="10435" y="19734"/>
                  <a:pt x="10165" y="20006"/>
                  <a:pt x="10002" y="20489"/>
                </a:cubicBezTo>
                <a:cubicBezTo>
                  <a:pt x="9814" y="21048"/>
                  <a:pt x="9692" y="21147"/>
                  <a:pt x="9477" y="20907"/>
                </a:cubicBezTo>
                <a:cubicBezTo>
                  <a:pt x="9269" y="20676"/>
                  <a:pt x="9198" y="20718"/>
                  <a:pt x="9198" y="21071"/>
                </a:cubicBezTo>
                <a:cubicBezTo>
                  <a:pt x="9198" y="21448"/>
                  <a:pt x="9474" y="21544"/>
                  <a:pt x="10541" y="21544"/>
                </a:cubicBezTo>
                <a:cubicBezTo>
                  <a:pt x="11708" y="21544"/>
                  <a:pt x="11846" y="21488"/>
                  <a:pt x="11594" y="21104"/>
                </a:cubicBezTo>
                <a:cubicBezTo>
                  <a:pt x="11204" y="20512"/>
                  <a:pt x="11378" y="20036"/>
                  <a:pt x="12070" y="19802"/>
                </a:cubicBezTo>
                <a:cubicBezTo>
                  <a:pt x="13032" y="19477"/>
                  <a:pt x="13476" y="18265"/>
                  <a:pt x="12634" y="1826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3" name="Стейкхолдеры / Кому на Руси жить хорошо?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Стейкхолдеры / Кому на Руси жить хорошо?</a:t>
            </a:r>
          </a:p>
        </p:txBody>
      </p:sp>
      <p:sp>
        <p:nvSpPr>
          <p:cNvPr id="694" name="05 – 24’ – 20’"/>
          <p:cNvSpPr txBox="1"/>
          <p:nvPr/>
        </p:nvSpPr>
        <p:spPr>
          <a:xfrm>
            <a:off x="361696" y="2199038"/>
            <a:ext cx="3545587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500">
                <a:solidFill>
                  <a:srgbClr val="FFFFFF"/>
                </a:solidFill>
              </a:defRPr>
            </a:lvl1pPr>
          </a:lstStyle>
          <a:p>
            <a:r>
              <a:t>05 – 24’ – 20’</a:t>
            </a:r>
          </a:p>
        </p:txBody>
      </p:sp>
      <p:sp>
        <p:nvSpPr>
          <p:cNvPr id="695" name="Кто в долгосрочной перспективе выигрывает от последствий изменений и почему?"/>
          <p:cNvSpPr/>
          <p:nvPr/>
        </p:nvSpPr>
        <p:spPr>
          <a:xfrm>
            <a:off x="1614130" y="6049722"/>
            <a:ext cx="9815437" cy="2286001"/>
          </a:xfrm>
          <a:prstGeom prst="roundRect">
            <a:avLst>
              <a:gd name="adj" fmla="val 8333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Кто в долгосрочной перспективе выигрывает от последствий изменений и почему?</a:t>
            </a:r>
          </a:p>
        </p:txBody>
      </p:sp>
      <p:sp>
        <p:nvSpPr>
          <p:cNvPr id="696" name="Кто в долгосрочной перспективе проигрывает от последствий изменений и почему?"/>
          <p:cNvSpPr/>
          <p:nvPr/>
        </p:nvSpPr>
        <p:spPr>
          <a:xfrm>
            <a:off x="12954433" y="6049722"/>
            <a:ext cx="9815437" cy="2286001"/>
          </a:xfrm>
          <a:prstGeom prst="roundRect">
            <a:avLst>
              <a:gd name="adj" fmla="val 8333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Кто в долгосрочной перспективе проигрывает от последствий изменений и почему?</a:t>
            </a:r>
          </a:p>
        </p:txBody>
      </p:sp>
      <p:sp>
        <p:nvSpPr>
          <p:cNvPr id="697" name="КТО – обретает – ЧТО"/>
          <p:cNvSpPr/>
          <p:nvPr/>
        </p:nvSpPr>
        <p:spPr>
          <a:xfrm>
            <a:off x="1614130" y="9396304"/>
            <a:ext cx="9815437" cy="2286001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63500" cap="rnd">
            <a:solidFill>
              <a:srgbClr val="000000"/>
            </a:solidFill>
            <a:custDash>
              <a:ds d="100000" sp="200000"/>
            </a:custDash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КТО – обретает – ЧТО</a:t>
            </a:r>
          </a:p>
        </p:txBody>
      </p:sp>
      <p:sp>
        <p:nvSpPr>
          <p:cNvPr id="698" name="КТО – теряет – ЧТО"/>
          <p:cNvSpPr/>
          <p:nvPr/>
        </p:nvSpPr>
        <p:spPr>
          <a:xfrm>
            <a:off x="12954433" y="9396304"/>
            <a:ext cx="9815437" cy="2286001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63500" cap="rnd">
            <a:solidFill>
              <a:srgbClr val="000000"/>
            </a:solidFill>
            <a:custDash>
              <a:ds d="100000" sp="200000"/>
            </a:custDash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КТО – теряет – ЧТО</a:t>
            </a:r>
          </a:p>
        </p:txBody>
      </p:sp>
      <p:pic>
        <p:nvPicPr>
          <p:cNvPr id="699" name="Изображение" descr="Изображение"/>
          <p:cNvPicPr>
            <a:picLocks noChangeAspect="1"/>
          </p:cNvPicPr>
          <p:nvPr/>
        </p:nvPicPr>
        <p:blipFill>
          <a:blip r:embed="rId2"/>
          <a:srcRect l="14371" t="8602" r="4195" b="9672"/>
          <a:stretch>
            <a:fillRect/>
          </a:stretch>
        </p:blipFill>
        <p:spPr>
          <a:xfrm>
            <a:off x="11003466" y="468079"/>
            <a:ext cx="2377068" cy="264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2" name="Вызовы / Возможности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Вызовы / Возможности</a:t>
            </a:r>
          </a:p>
        </p:txBody>
      </p:sp>
      <p:sp>
        <p:nvSpPr>
          <p:cNvPr id="703" name="06 – 20’ – 10’"/>
          <p:cNvSpPr txBox="1"/>
          <p:nvPr/>
        </p:nvSpPr>
        <p:spPr>
          <a:xfrm>
            <a:off x="361696" y="2199038"/>
            <a:ext cx="3545587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500">
                <a:solidFill>
                  <a:srgbClr val="FFFFFF"/>
                </a:solidFill>
              </a:defRPr>
            </a:lvl1pPr>
          </a:lstStyle>
          <a:p>
            <a:r>
              <a:t>06 – 20’ – 10’</a:t>
            </a:r>
          </a:p>
        </p:txBody>
      </p:sp>
      <p:sp>
        <p:nvSpPr>
          <p:cNvPr id="704" name="Если играть на стороне тех, кто обретает, что вы им предложите сегодня?"/>
          <p:cNvSpPr/>
          <p:nvPr/>
        </p:nvSpPr>
        <p:spPr>
          <a:xfrm>
            <a:off x="1614130" y="6186327"/>
            <a:ext cx="9815437" cy="2286001"/>
          </a:xfrm>
          <a:prstGeom prst="roundRect">
            <a:avLst>
              <a:gd name="adj" fmla="val 8333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Если играть на стороне тех, кто обретает, что вы им предложите сегодня?</a:t>
            </a:r>
          </a:p>
        </p:txBody>
      </p:sp>
      <p:sp>
        <p:nvSpPr>
          <p:cNvPr id="705" name="Если играть на стороне тех, кто теряем, что вы им предложите сегодня?"/>
          <p:cNvSpPr/>
          <p:nvPr/>
        </p:nvSpPr>
        <p:spPr>
          <a:xfrm>
            <a:off x="12954433" y="6186327"/>
            <a:ext cx="9815437" cy="2286001"/>
          </a:xfrm>
          <a:prstGeom prst="roundRect">
            <a:avLst>
              <a:gd name="adj" fmla="val 8333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Если играть на стороне тех, кто теряем, что вы им предложите сегодня?</a:t>
            </a:r>
          </a:p>
        </p:txBody>
      </p:sp>
      <p:sp>
        <p:nvSpPr>
          <p:cNvPr id="706" name="КТО – обретает – ЧТО ПРОБЛЕМА / ВОЗМОЖНОСТЬ"/>
          <p:cNvSpPr/>
          <p:nvPr/>
        </p:nvSpPr>
        <p:spPr>
          <a:xfrm>
            <a:off x="1614130" y="9396304"/>
            <a:ext cx="9815437" cy="2286001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63500" cap="rnd">
            <a:solidFill>
              <a:srgbClr val="000000"/>
            </a:solidFill>
            <a:custDash>
              <a:ds d="100000" sp="200000"/>
            </a:custDash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40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КТО – обретает – ЧТО</a:t>
            </a:r>
            <a:br/>
            <a:r>
              <a:t>ПРОБЛЕМА / ВОЗМОЖНОСТЬ</a:t>
            </a:r>
          </a:p>
        </p:txBody>
      </p:sp>
      <p:sp>
        <p:nvSpPr>
          <p:cNvPr id="707" name="КТО – теряет – ЧТО ПРОБЛЕМА / ВОЗМОЖНОСТЬ"/>
          <p:cNvSpPr/>
          <p:nvPr/>
        </p:nvSpPr>
        <p:spPr>
          <a:xfrm>
            <a:off x="12954433" y="9396304"/>
            <a:ext cx="9815437" cy="2286001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63500" cap="rnd">
            <a:solidFill>
              <a:srgbClr val="000000"/>
            </a:solidFill>
            <a:custDash>
              <a:ds d="100000" sp="200000"/>
            </a:custDash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40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КТО – теряет – ЧТО</a:t>
            </a:r>
            <a:br/>
            <a:r>
              <a:t>ПРОБЛЕМА / ВОЗМОЖНОСТЬ</a:t>
            </a:r>
          </a:p>
        </p:txBody>
      </p:sp>
      <p:pic>
        <p:nvPicPr>
          <p:cNvPr id="708" name="Изображение" descr="Изображение"/>
          <p:cNvPicPr>
            <a:picLocks noChangeAspect="1"/>
          </p:cNvPicPr>
          <p:nvPr/>
        </p:nvPicPr>
        <p:blipFill>
          <a:blip r:embed="rId2"/>
          <a:srcRect l="14371" t="8602" r="4195" b="9672"/>
          <a:stretch>
            <a:fillRect/>
          </a:stretch>
        </p:blipFill>
        <p:spPr>
          <a:xfrm>
            <a:off x="19658046" y="2147316"/>
            <a:ext cx="2377069" cy="26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1" name="Ставка на способность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Ставка на способность</a:t>
            </a:r>
          </a:p>
        </p:txBody>
      </p:sp>
      <p:sp>
        <p:nvSpPr>
          <p:cNvPr id="712" name="07 – 20’ – 10’"/>
          <p:cNvSpPr txBox="1"/>
          <p:nvPr/>
        </p:nvSpPr>
        <p:spPr>
          <a:xfrm>
            <a:off x="361696" y="2199038"/>
            <a:ext cx="3545587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500">
                <a:solidFill>
                  <a:srgbClr val="FFFFFF"/>
                </a:solidFill>
              </a:defRPr>
            </a:lvl1pPr>
          </a:lstStyle>
          <a:p>
            <a:r>
              <a:t>07 – 20’ – 10’</a:t>
            </a:r>
          </a:p>
        </p:txBody>
      </p:sp>
      <p:sp>
        <p:nvSpPr>
          <p:cNvPr id="713" name="Какими способностями нужно обладать, чтобы суметь сделать предложение  в тот момент, когда рынок созреет? (профиль компетенции)"/>
          <p:cNvSpPr/>
          <p:nvPr/>
        </p:nvSpPr>
        <p:spPr>
          <a:xfrm>
            <a:off x="6480820" y="7283174"/>
            <a:ext cx="11422360" cy="3742680"/>
          </a:xfrm>
          <a:prstGeom prst="roundRect">
            <a:avLst>
              <a:gd name="adj" fmla="val 5090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Какими способностями нужно обладать, чтобы суметь сделать предложение </a:t>
            </a:r>
            <a:br/>
            <a:r>
              <a:t>в тот момент, когда рынок созреет?</a:t>
            </a:r>
            <a:br/>
            <a:r>
              <a:t>(профиль компетенции)</a:t>
            </a:r>
          </a:p>
        </p:txBody>
      </p:sp>
      <p:pic>
        <p:nvPicPr>
          <p:cNvPr id="714" name="Изображение" descr="Изображение"/>
          <p:cNvPicPr>
            <a:picLocks noChangeAspect="1"/>
          </p:cNvPicPr>
          <p:nvPr/>
        </p:nvPicPr>
        <p:blipFill>
          <a:blip r:embed="rId2"/>
          <a:srcRect l="14371" t="8602" r="4195" b="9672"/>
          <a:stretch>
            <a:fillRect/>
          </a:stretch>
        </p:blipFill>
        <p:spPr>
          <a:xfrm>
            <a:off x="2991126" y="6015500"/>
            <a:ext cx="2377068" cy="264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15" name="Изображение" descr="Изображение"/>
          <p:cNvPicPr>
            <a:picLocks noChangeAspect="1"/>
          </p:cNvPicPr>
          <p:nvPr/>
        </p:nvPicPr>
        <p:blipFill>
          <a:blip r:embed="rId3"/>
          <a:srcRect l="9271" t="18948" b="3"/>
          <a:stretch>
            <a:fillRect/>
          </a:stretch>
        </p:blipFill>
        <p:spPr>
          <a:xfrm>
            <a:off x="20114114" y="11666803"/>
            <a:ext cx="4261071" cy="2041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extrusionOk="0">
                <a:moveTo>
                  <a:pt x="19071" y="12"/>
                </a:moveTo>
                <a:cubicBezTo>
                  <a:pt x="18652" y="79"/>
                  <a:pt x="18289" y="435"/>
                  <a:pt x="18289" y="1029"/>
                </a:cubicBezTo>
                <a:cubicBezTo>
                  <a:pt x="18289" y="1285"/>
                  <a:pt x="18171" y="1630"/>
                  <a:pt x="18029" y="1796"/>
                </a:cubicBezTo>
                <a:cubicBezTo>
                  <a:pt x="17887" y="1961"/>
                  <a:pt x="17816" y="2252"/>
                  <a:pt x="17872" y="2440"/>
                </a:cubicBezTo>
                <a:cubicBezTo>
                  <a:pt x="18002" y="2879"/>
                  <a:pt x="18341" y="2772"/>
                  <a:pt x="18679" y="2189"/>
                </a:cubicBezTo>
                <a:cubicBezTo>
                  <a:pt x="18825" y="1937"/>
                  <a:pt x="19217" y="1723"/>
                  <a:pt x="19550" y="1712"/>
                </a:cubicBezTo>
                <a:cubicBezTo>
                  <a:pt x="20267" y="1688"/>
                  <a:pt x="20456" y="1395"/>
                  <a:pt x="20188" y="724"/>
                </a:cubicBezTo>
                <a:cubicBezTo>
                  <a:pt x="19965" y="165"/>
                  <a:pt x="19490" y="-56"/>
                  <a:pt x="19071" y="12"/>
                </a:cubicBezTo>
                <a:close/>
                <a:moveTo>
                  <a:pt x="13145" y="359"/>
                </a:moveTo>
                <a:cubicBezTo>
                  <a:pt x="13000" y="353"/>
                  <a:pt x="12909" y="533"/>
                  <a:pt x="12813" y="971"/>
                </a:cubicBezTo>
                <a:cubicBezTo>
                  <a:pt x="12720" y="1393"/>
                  <a:pt x="12407" y="1982"/>
                  <a:pt x="12117" y="2277"/>
                </a:cubicBezTo>
                <a:cubicBezTo>
                  <a:pt x="11607" y="2796"/>
                  <a:pt x="11579" y="2790"/>
                  <a:pt x="11316" y="2089"/>
                </a:cubicBezTo>
                <a:cubicBezTo>
                  <a:pt x="11166" y="1689"/>
                  <a:pt x="11042" y="1174"/>
                  <a:pt x="11040" y="946"/>
                </a:cubicBezTo>
                <a:cubicBezTo>
                  <a:pt x="11038" y="642"/>
                  <a:pt x="10771" y="567"/>
                  <a:pt x="10051" y="661"/>
                </a:cubicBezTo>
                <a:cubicBezTo>
                  <a:pt x="9509" y="731"/>
                  <a:pt x="8946" y="890"/>
                  <a:pt x="8801" y="1017"/>
                </a:cubicBezTo>
                <a:cubicBezTo>
                  <a:pt x="8656" y="1144"/>
                  <a:pt x="8444" y="1278"/>
                  <a:pt x="8329" y="1314"/>
                </a:cubicBezTo>
                <a:cubicBezTo>
                  <a:pt x="7921" y="1442"/>
                  <a:pt x="7713" y="1918"/>
                  <a:pt x="7804" y="2512"/>
                </a:cubicBezTo>
                <a:cubicBezTo>
                  <a:pt x="7854" y="2842"/>
                  <a:pt x="7828" y="3197"/>
                  <a:pt x="7745" y="3303"/>
                </a:cubicBezTo>
                <a:cubicBezTo>
                  <a:pt x="7652" y="3424"/>
                  <a:pt x="7660" y="3851"/>
                  <a:pt x="7765" y="4434"/>
                </a:cubicBezTo>
                <a:cubicBezTo>
                  <a:pt x="7859" y="4948"/>
                  <a:pt x="7894" y="5590"/>
                  <a:pt x="7844" y="5862"/>
                </a:cubicBezTo>
                <a:cubicBezTo>
                  <a:pt x="7762" y="6304"/>
                  <a:pt x="6433" y="7432"/>
                  <a:pt x="5995" y="7432"/>
                </a:cubicBezTo>
                <a:cubicBezTo>
                  <a:pt x="5900" y="7432"/>
                  <a:pt x="5647" y="7674"/>
                  <a:pt x="5432" y="7968"/>
                </a:cubicBezTo>
                <a:cubicBezTo>
                  <a:pt x="5122" y="8391"/>
                  <a:pt x="5078" y="8598"/>
                  <a:pt x="5222" y="8960"/>
                </a:cubicBezTo>
                <a:cubicBezTo>
                  <a:pt x="5323" y="9212"/>
                  <a:pt x="5533" y="9333"/>
                  <a:pt x="5691" y="9228"/>
                </a:cubicBezTo>
                <a:cubicBezTo>
                  <a:pt x="5849" y="9124"/>
                  <a:pt x="6129" y="9205"/>
                  <a:pt x="6311" y="9409"/>
                </a:cubicBezTo>
                <a:cubicBezTo>
                  <a:pt x="6576" y="9704"/>
                  <a:pt x="6605" y="9870"/>
                  <a:pt x="6456" y="10246"/>
                </a:cubicBezTo>
                <a:cubicBezTo>
                  <a:pt x="6353" y="10504"/>
                  <a:pt x="6171" y="10715"/>
                  <a:pt x="6051" y="10715"/>
                </a:cubicBezTo>
                <a:cubicBezTo>
                  <a:pt x="5932" y="10715"/>
                  <a:pt x="5834" y="10932"/>
                  <a:pt x="5834" y="11197"/>
                </a:cubicBezTo>
                <a:cubicBezTo>
                  <a:pt x="5834" y="11889"/>
                  <a:pt x="5267" y="12418"/>
                  <a:pt x="4647" y="12306"/>
                </a:cubicBezTo>
                <a:cubicBezTo>
                  <a:pt x="4230" y="12232"/>
                  <a:pt x="3986" y="12446"/>
                  <a:pt x="3537" y="13274"/>
                </a:cubicBezTo>
                <a:cubicBezTo>
                  <a:pt x="3220" y="13857"/>
                  <a:pt x="2879" y="14443"/>
                  <a:pt x="2778" y="14576"/>
                </a:cubicBezTo>
                <a:cubicBezTo>
                  <a:pt x="2677" y="14709"/>
                  <a:pt x="2474" y="15210"/>
                  <a:pt x="2328" y="15690"/>
                </a:cubicBezTo>
                <a:cubicBezTo>
                  <a:pt x="2092" y="16460"/>
                  <a:pt x="2089" y="16584"/>
                  <a:pt x="2301" y="16753"/>
                </a:cubicBezTo>
                <a:cubicBezTo>
                  <a:pt x="2671" y="17049"/>
                  <a:pt x="2402" y="17608"/>
                  <a:pt x="1889" y="17608"/>
                </a:cubicBezTo>
                <a:cubicBezTo>
                  <a:pt x="1587" y="17608"/>
                  <a:pt x="1371" y="17840"/>
                  <a:pt x="1255" y="18290"/>
                </a:cubicBezTo>
                <a:cubicBezTo>
                  <a:pt x="1153" y="18687"/>
                  <a:pt x="984" y="18895"/>
                  <a:pt x="851" y="18789"/>
                </a:cubicBezTo>
                <a:cubicBezTo>
                  <a:pt x="621" y="18605"/>
                  <a:pt x="0" y="19644"/>
                  <a:pt x="0" y="20212"/>
                </a:cubicBezTo>
                <a:cubicBezTo>
                  <a:pt x="0" y="20381"/>
                  <a:pt x="231" y="20579"/>
                  <a:pt x="513" y="20652"/>
                </a:cubicBezTo>
                <a:cubicBezTo>
                  <a:pt x="795" y="20725"/>
                  <a:pt x="1078" y="20807"/>
                  <a:pt x="1143" y="20836"/>
                </a:cubicBezTo>
                <a:cubicBezTo>
                  <a:pt x="1208" y="20865"/>
                  <a:pt x="1261" y="20754"/>
                  <a:pt x="1261" y="20589"/>
                </a:cubicBezTo>
                <a:cubicBezTo>
                  <a:pt x="1261" y="20425"/>
                  <a:pt x="1598" y="19955"/>
                  <a:pt x="2010" y="19547"/>
                </a:cubicBezTo>
                <a:cubicBezTo>
                  <a:pt x="2908" y="18657"/>
                  <a:pt x="3493" y="17769"/>
                  <a:pt x="3362" y="17495"/>
                </a:cubicBezTo>
                <a:cubicBezTo>
                  <a:pt x="3309" y="17385"/>
                  <a:pt x="3358" y="17064"/>
                  <a:pt x="3470" y="16783"/>
                </a:cubicBezTo>
                <a:cubicBezTo>
                  <a:pt x="3653" y="16324"/>
                  <a:pt x="3708" y="16335"/>
                  <a:pt x="4005" y="16896"/>
                </a:cubicBezTo>
                <a:cubicBezTo>
                  <a:pt x="4411" y="17661"/>
                  <a:pt x="5330" y="17717"/>
                  <a:pt x="5725" y="17001"/>
                </a:cubicBezTo>
                <a:cubicBezTo>
                  <a:pt x="5883" y="16715"/>
                  <a:pt x="6238" y="16475"/>
                  <a:pt x="6514" y="16469"/>
                </a:cubicBezTo>
                <a:cubicBezTo>
                  <a:pt x="6835" y="16461"/>
                  <a:pt x="7001" y="16306"/>
                  <a:pt x="6975" y="16037"/>
                </a:cubicBezTo>
                <a:cubicBezTo>
                  <a:pt x="6916" y="15433"/>
                  <a:pt x="7373" y="15163"/>
                  <a:pt x="7649" y="15640"/>
                </a:cubicBezTo>
                <a:cubicBezTo>
                  <a:pt x="7778" y="15862"/>
                  <a:pt x="7890" y="15918"/>
                  <a:pt x="7900" y="15761"/>
                </a:cubicBezTo>
                <a:cubicBezTo>
                  <a:pt x="7910" y="15604"/>
                  <a:pt x="7929" y="15253"/>
                  <a:pt x="7940" y="14982"/>
                </a:cubicBezTo>
                <a:cubicBezTo>
                  <a:pt x="7952" y="14711"/>
                  <a:pt x="8121" y="14441"/>
                  <a:pt x="8317" y="14383"/>
                </a:cubicBezTo>
                <a:cubicBezTo>
                  <a:pt x="8512" y="14326"/>
                  <a:pt x="8671" y="14068"/>
                  <a:pt x="8671" y="13810"/>
                </a:cubicBezTo>
                <a:cubicBezTo>
                  <a:pt x="8671" y="13400"/>
                  <a:pt x="8461" y="13183"/>
                  <a:pt x="8300" y="13424"/>
                </a:cubicBezTo>
                <a:cubicBezTo>
                  <a:pt x="8171" y="13619"/>
                  <a:pt x="7738" y="12581"/>
                  <a:pt x="7826" y="12285"/>
                </a:cubicBezTo>
                <a:cubicBezTo>
                  <a:pt x="7884" y="12088"/>
                  <a:pt x="7799" y="12039"/>
                  <a:pt x="7610" y="12164"/>
                </a:cubicBezTo>
                <a:cubicBezTo>
                  <a:pt x="7428" y="12285"/>
                  <a:pt x="7222" y="12184"/>
                  <a:pt x="7118" y="11921"/>
                </a:cubicBezTo>
                <a:cubicBezTo>
                  <a:pt x="6823" y="11184"/>
                  <a:pt x="7428" y="10269"/>
                  <a:pt x="8029" y="10543"/>
                </a:cubicBezTo>
                <a:cubicBezTo>
                  <a:pt x="8435" y="10729"/>
                  <a:pt x="8624" y="10571"/>
                  <a:pt x="9234" y="9530"/>
                </a:cubicBezTo>
                <a:cubicBezTo>
                  <a:pt x="9836" y="8503"/>
                  <a:pt x="10007" y="8355"/>
                  <a:pt x="10244" y="8663"/>
                </a:cubicBezTo>
                <a:cubicBezTo>
                  <a:pt x="10462" y="8947"/>
                  <a:pt x="10596" y="8925"/>
                  <a:pt x="10821" y="8571"/>
                </a:cubicBezTo>
                <a:cubicBezTo>
                  <a:pt x="10982" y="8317"/>
                  <a:pt x="11276" y="8108"/>
                  <a:pt x="11475" y="8102"/>
                </a:cubicBezTo>
                <a:cubicBezTo>
                  <a:pt x="11678" y="8096"/>
                  <a:pt x="12127" y="7509"/>
                  <a:pt x="12501" y="6758"/>
                </a:cubicBezTo>
                <a:cubicBezTo>
                  <a:pt x="13037" y="5680"/>
                  <a:pt x="13246" y="5457"/>
                  <a:pt x="13591" y="5598"/>
                </a:cubicBezTo>
                <a:cubicBezTo>
                  <a:pt x="13826" y="5694"/>
                  <a:pt x="14065" y="5614"/>
                  <a:pt x="14122" y="5422"/>
                </a:cubicBezTo>
                <a:cubicBezTo>
                  <a:pt x="14179" y="5230"/>
                  <a:pt x="14430" y="5136"/>
                  <a:pt x="14680" y="5213"/>
                </a:cubicBezTo>
                <a:cubicBezTo>
                  <a:pt x="14929" y="5289"/>
                  <a:pt x="15100" y="5284"/>
                  <a:pt x="15060" y="5200"/>
                </a:cubicBezTo>
                <a:cubicBezTo>
                  <a:pt x="15020" y="5117"/>
                  <a:pt x="15137" y="4611"/>
                  <a:pt x="15319" y="4078"/>
                </a:cubicBezTo>
                <a:cubicBezTo>
                  <a:pt x="15565" y="3360"/>
                  <a:pt x="15744" y="3145"/>
                  <a:pt x="16015" y="3253"/>
                </a:cubicBezTo>
                <a:cubicBezTo>
                  <a:pt x="16331" y="3378"/>
                  <a:pt x="16361" y="3316"/>
                  <a:pt x="16227" y="2792"/>
                </a:cubicBezTo>
                <a:cubicBezTo>
                  <a:pt x="15999" y="1907"/>
                  <a:pt x="15501" y="2044"/>
                  <a:pt x="14808" y="3186"/>
                </a:cubicBezTo>
                <a:cubicBezTo>
                  <a:pt x="14223" y="4150"/>
                  <a:pt x="13413" y="4640"/>
                  <a:pt x="13424" y="4019"/>
                </a:cubicBezTo>
                <a:cubicBezTo>
                  <a:pt x="13427" y="3855"/>
                  <a:pt x="13315" y="3587"/>
                  <a:pt x="13175" y="3425"/>
                </a:cubicBezTo>
                <a:cubicBezTo>
                  <a:pt x="12887" y="3089"/>
                  <a:pt x="12988" y="2512"/>
                  <a:pt x="13334" y="2512"/>
                </a:cubicBezTo>
                <a:cubicBezTo>
                  <a:pt x="13677" y="2512"/>
                  <a:pt x="14977" y="1173"/>
                  <a:pt x="14977" y="820"/>
                </a:cubicBezTo>
                <a:cubicBezTo>
                  <a:pt x="14977" y="651"/>
                  <a:pt x="14676" y="544"/>
                  <a:pt x="14307" y="581"/>
                </a:cubicBezTo>
                <a:cubicBezTo>
                  <a:pt x="13939" y="619"/>
                  <a:pt x="13490" y="548"/>
                  <a:pt x="13310" y="426"/>
                </a:cubicBezTo>
                <a:cubicBezTo>
                  <a:pt x="13247" y="384"/>
                  <a:pt x="13193" y="362"/>
                  <a:pt x="13145" y="359"/>
                </a:cubicBezTo>
                <a:close/>
                <a:moveTo>
                  <a:pt x="21509" y="2244"/>
                </a:moveTo>
                <a:cubicBezTo>
                  <a:pt x="21425" y="2192"/>
                  <a:pt x="21262" y="2360"/>
                  <a:pt x="20946" y="2700"/>
                </a:cubicBezTo>
                <a:cubicBezTo>
                  <a:pt x="20612" y="3060"/>
                  <a:pt x="20277" y="3148"/>
                  <a:pt x="19838" y="2993"/>
                </a:cubicBezTo>
                <a:cubicBezTo>
                  <a:pt x="19315" y="2809"/>
                  <a:pt x="19145" y="2895"/>
                  <a:pt x="18832" y="3508"/>
                </a:cubicBezTo>
                <a:cubicBezTo>
                  <a:pt x="18625" y="3914"/>
                  <a:pt x="18490" y="4363"/>
                  <a:pt x="18532" y="4505"/>
                </a:cubicBezTo>
                <a:cubicBezTo>
                  <a:pt x="18574" y="4647"/>
                  <a:pt x="18536" y="4856"/>
                  <a:pt x="18448" y="4970"/>
                </a:cubicBezTo>
                <a:cubicBezTo>
                  <a:pt x="18359" y="5083"/>
                  <a:pt x="18289" y="5381"/>
                  <a:pt x="18289" y="5636"/>
                </a:cubicBezTo>
                <a:cubicBezTo>
                  <a:pt x="18289" y="5954"/>
                  <a:pt x="18374" y="6021"/>
                  <a:pt x="18564" y="5845"/>
                </a:cubicBezTo>
                <a:cubicBezTo>
                  <a:pt x="18716" y="5704"/>
                  <a:pt x="19114" y="5332"/>
                  <a:pt x="19449" y="5016"/>
                </a:cubicBezTo>
                <a:cubicBezTo>
                  <a:pt x="19785" y="4700"/>
                  <a:pt x="20167" y="4526"/>
                  <a:pt x="20298" y="4631"/>
                </a:cubicBezTo>
                <a:cubicBezTo>
                  <a:pt x="20430" y="4735"/>
                  <a:pt x="20775" y="4641"/>
                  <a:pt x="21067" y="4421"/>
                </a:cubicBezTo>
                <a:cubicBezTo>
                  <a:pt x="21498" y="4097"/>
                  <a:pt x="21600" y="3847"/>
                  <a:pt x="21600" y="3102"/>
                </a:cubicBezTo>
                <a:cubicBezTo>
                  <a:pt x="21600" y="2567"/>
                  <a:pt x="21594" y="2296"/>
                  <a:pt x="21509" y="2244"/>
                </a:cubicBezTo>
                <a:close/>
                <a:moveTo>
                  <a:pt x="16440" y="3948"/>
                </a:moveTo>
                <a:cubicBezTo>
                  <a:pt x="16423" y="3982"/>
                  <a:pt x="16414" y="4096"/>
                  <a:pt x="16410" y="4287"/>
                </a:cubicBezTo>
                <a:cubicBezTo>
                  <a:pt x="16403" y="4633"/>
                  <a:pt x="16440" y="4828"/>
                  <a:pt x="16492" y="4718"/>
                </a:cubicBezTo>
                <a:cubicBezTo>
                  <a:pt x="16545" y="4609"/>
                  <a:pt x="16550" y="4327"/>
                  <a:pt x="16504" y="4090"/>
                </a:cubicBezTo>
                <a:cubicBezTo>
                  <a:pt x="16479" y="3959"/>
                  <a:pt x="16456" y="3913"/>
                  <a:pt x="16440" y="3948"/>
                </a:cubicBezTo>
                <a:close/>
                <a:moveTo>
                  <a:pt x="17365" y="4819"/>
                </a:moveTo>
                <a:cubicBezTo>
                  <a:pt x="17262" y="4850"/>
                  <a:pt x="17141" y="5015"/>
                  <a:pt x="17017" y="5326"/>
                </a:cubicBezTo>
                <a:cubicBezTo>
                  <a:pt x="16900" y="5619"/>
                  <a:pt x="16658" y="5785"/>
                  <a:pt x="16460" y="5707"/>
                </a:cubicBezTo>
                <a:cubicBezTo>
                  <a:pt x="16205" y="5605"/>
                  <a:pt x="16062" y="5785"/>
                  <a:pt x="15933" y="6373"/>
                </a:cubicBezTo>
                <a:cubicBezTo>
                  <a:pt x="15792" y="7017"/>
                  <a:pt x="15671" y="7144"/>
                  <a:pt x="15331" y="7009"/>
                </a:cubicBezTo>
                <a:cubicBezTo>
                  <a:pt x="15018" y="6884"/>
                  <a:pt x="14815" y="7045"/>
                  <a:pt x="14557" y="7625"/>
                </a:cubicBezTo>
                <a:cubicBezTo>
                  <a:pt x="14339" y="8113"/>
                  <a:pt x="14110" y="8334"/>
                  <a:pt x="13951" y="8207"/>
                </a:cubicBezTo>
                <a:cubicBezTo>
                  <a:pt x="13790" y="8078"/>
                  <a:pt x="13609" y="8264"/>
                  <a:pt x="13461" y="8705"/>
                </a:cubicBezTo>
                <a:cubicBezTo>
                  <a:pt x="13301" y="9180"/>
                  <a:pt x="13058" y="9404"/>
                  <a:pt x="12702" y="9404"/>
                </a:cubicBezTo>
                <a:cubicBezTo>
                  <a:pt x="12414" y="9404"/>
                  <a:pt x="12089" y="9628"/>
                  <a:pt x="11980" y="9903"/>
                </a:cubicBezTo>
                <a:cubicBezTo>
                  <a:pt x="11861" y="10201"/>
                  <a:pt x="11657" y="10320"/>
                  <a:pt x="11475" y="10200"/>
                </a:cubicBezTo>
                <a:cubicBezTo>
                  <a:pt x="10979" y="9872"/>
                  <a:pt x="10064" y="12130"/>
                  <a:pt x="10330" y="13027"/>
                </a:cubicBezTo>
                <a:cubicBezTo>
                  <a:pt x="10462" y="13471"/>
                  <a:pt x="10789" y="13078"/>
                  <a:pt x="10962" y="12269"/>
                </a:cubicBezTo>
                <a:cubicBezTo>
                  <a:pt x="11082" y="11705"/>
                  <a:pt x="11231" y="11555"/>
                  <a:pt x="11612" y="11615"/>
                </a:cubicBezTo>
                <a:cubicBezTo>
                  <a:pt x="11909" y="11663"/>
                  <a:pt x="12140" y="11520"/>
                  <a:pt x="12189" y="11255"/>
                </a:cubicBezTo>
                <a:cubicBezTo>
                  <a:pt x="12236" y="10999"/>
                  <a:pt x="12490" y="10826"/>
                  <a:pt x="12797" y="10845"/>
                </a:cubicBezTo>
                <a:cubicBezTo>
                  <a:pt x="13173" y="10868"/>
                  <a:pt x="13370" y="10690"/>
                  <a:pt x="13489" y="10221"/>
                </a:cubicBezTo>
                <a:cubicBezTo>
                  <a:pt x="13607" y="9756"/>
                  <a:pt x="13783" y="9597"/>
                  <a:pt x="14096" y="9668"/>
                </a:cubicBezTo>
                <a:cubicBezTo>
                  <a:pt x="14346" y="9725"/>
                  <a:pt x="14664" y="9531"/>
                  <a:pt x="14826" y="9224"/>
                </a:cubicBezTo>
                <a:cubicBezTo>
                  <a:pt x="14985" y="8926"/>
                  <a:pt x="15194" y="8783"/>
                  <a:pt x="15289" y="8906"/>
                </a:cubicBezTo>
                <a:cubicBezTo>
                  <a:pt x="15385" y="9029"/>
                  <a:pt x="15695" y="8600"/>
                  <a:pt x="15979" y="7955"/>
                </a:cubicBezTo>
                <a:cubicBezTo>
                  <a:pt x="16373" y="7061"/>
                  <a:pt x="16539" y="6876"/>
                  <a:pt x="16679" y="7168"/>
                </a:cubicBezTo>
                <a:cubicBezTo>
                  <a:pt x="16994" y="7824"/>
                  <a:pt x="17657" y="6852"/>
                  <a:pt x="17657" y="5736"/>
                </a:cubicBezTo>
                <a:cubicBezTo>
                  <a:pt x="17657" y="5087"/>
                  <a:pt x="17537" y="4767"/>
                  <a:pt x="17365" y="4819"/>
                </a:cubicBezTo>
                <a:close/>
                <a:moveTo>
                  <a:pt x="21481" y="6452"/>
                </a:moveTo>
                <a:cubicBezTo>
                  <a:pt x="21290" y="6460"/>
                  <a:pt x="20288" y="7254"/>
                  <a:pt x="19900" y="7704"/>
                </a:cubicBezTo>
                <a:cubicBezTo>
                  <a:pt x="19703" y="7933"/>
                  <a:pt x="19482" y="8039"/>
                  <a:pt x="19407" y="7943"/>
                </a:cubicBezTo>
                <a:cubicBezTo>
                  <a:pt x="19332" y="7846"/>
                  <a:pt x="19182" y="7988"/>
                  <a:pt x="19075" y="8257"/>
                </a:cubicBezTo>
                <a:cubicBezTo>
                  <a:pt x="18968" y="8526"/>
                  <a:pt x="18779" y="8747"/>
                  <a:pt x="18657" y="8747"/>
                </a:cubicBezTo>
                <a:cubicBezTo>
                  <a:pt x="18534" y="8747"/>
                  <a:pt x="18262" y="8983"/>
                  <a:pt x="18051" y="9270"/>
                </a:cubicBezTo>
                <a:cubicBezTo>
                  <a:pt x="17840" y="9558"/>
                  <a:pt x="17578" y="9728"/>
                  <a:pt x="17468" y="9651"/>
                </a:cubicBezTo>
                <a:cubicBezTo>
                  <a:pt x="17358" y="9575"/>
                  <a:pt x="17134" y="9866"/>
                  <a:pt x="16971" y="10296"/>
                </a:cubicBezTo>
                <a:cubicBezTo>
                  <a:pt x="16645" y="11158"/>
                  <a:pt x="16641" y="11120"/>
                  <a:pt x="17156" y="11678"/>
                </a:cubicBezTo>
                <a:cubicBezTo>
                  <a:pt x="17427" y="11972"/>
                  <a:pt x="17477" y="12180"/>
                  <a:pt x="17353" y="12491"/>
                </a:cubicBezTo>
                <a:cubicBezTo>
                  <a:pt x="17262" y="12720"/>
                  <a:pt x="17224" y="12983"/>
                  <a:pt x="17267" y="13073"/>
                </a:cubicBezTo>
                <a:cubicBezTo>
                  <a:pt x="17405" y="13360"/>
                  <a:pt x="16737" y="14397"/>
                  <a:pt x="16561" y="14170"/>
                </a:cubicBezTo>
                <a:cubicBezTo>
                  <a:pt x="16467" y="14049"/>
                  <a:pt x="16426" y="13831"/>
                  <a:pt x="16470" y="13684"/>
                </a:cubicBezTo>
                <a:cubicBezTo>
                  <a:pt x="16514" y="13536"/>
                  <a:pt x="16404" y="13337"/>
                  <a:pt x="16227" y="13240"/>
                </a:cubicBezTo>
                <a:cubicBezTo>
                  <a:pt x="16022" y="13128"/>
                  <a:pt x="15922" y="12846"/>
                  <a:pt x="15953" y="12465"/>
                </a:cubicBezTo>
                <a:cubicBezTo>
                  <a:pt x="15991" y="12005"/>
                  <a:pt x="15887" y="11840"/>
                  <a:pt x="15502" y="11762"/>
                </a:cubicBezTo>
                <a:cubicBezTo>
                  <a:pt x="15227" y="11706"/>
                  <a:pt x="14916" y="11449"/>
                  <a:pt x="14812" y="11188"/>
                </a:cubicBezTo>
                <a:cubicBezTo>
                  <a:pt x="14709" y="10928"/>
                  <a:pt x="14554" y="10715"/>
                  <a:pt x="14468" y="10715"/>
                </a:cubicBezTo>
                <a:cubicBezTo>
                  <a:pt x="14383" y="10715"/>
                  <a:pt x="14472" y="10984"/>
                  <a:pt x="14668" y="11314"/>
                </a:cubicBezTo>
                <a:lnTo>
                  <a:pt x="15024" y="11917"/>
                </a:lnTo>
                <a:lnTo>
                  <a:pt x="14543" y="12629"/>
                </a:lnTo>
                <a:cubicBezTo>
                  <a:pt x="14278" y="13021"/>
                  <a:pt x="13952" y="13341"/>
                  <a:pt x="13819" y="13341"/>
                </a:cubicBezTo>
                <a:cubicBezTo>
                  <a:pt x="13685" y="13341"/>
                  <a:pt x="13167" y="13783"/>
                  <a:pt x="12666" y="14325"/>
                </a:cubicBezTo>
                <a:cubicBezTo>
                  <a:pt x="12165" y="14866"/>
                  <a:pt x="11672" y="15309"/>
                  <a:pt x="11571" y="15309"/>
                </a:cubicBezTo>
                <a:cubicBezTo>
                  <a:pt x="11471" y="15309"/>
                  <a:pt x="11309" y="15516"/>
                  <a:pt x="11209" y="15765"/>
                </a:cubicBezTo>
                <a:cubicBezTo>
                  <a:pt x="11069" y="16117"/>
                  <a:pt x="11086" y="16262"/>
                  <a:pt x="11282" y="16418"/>
                </a:cubicBezTo>
                <a:cubicBezTo>
                  <a:pt x="11661" y="16721"/>
                  <a:pt x="12266" y="16663"/>
                  <a:pt x="12370" y="16314"/>
                </a:cubicBezTo>
                <a:cubicBezTo>
                  <a:pt x="12500" y="15877"/>
                  <a:pt x="13399" y="14982"/>
                  <a:pt x="13708" y="14982"/>
                </a:cubicBezTo>
                <a:cubicBezTo>
                  <a:pt x="13851" y="14982"/>
                  <a:pt x="14046" y="14819"/>
                  <a:pt x="14140" y="14622"/>
                </a:cubicBezTo>
                <a:cubicBezTo>
                  <a:pt x="14265" y="14362"/>
                  <a:pt x="14426" y="14419"/>
                  <a:pt x="14722" y="14823"/>
                </a:cubicBezTo>
                <a:cubicBezTo>
                  <a:pt x="14947" y="15130"/>
                  <a:pt x="15099" y="15496"/>
                  <a:pt x="15058" y="15635"/>
                </a:cubicBezTo>
                <a:cubicBezTo>
                  <a:pt x="15016" y="15775"/>
                  <a:pt x="15130" y="16283"/>
                  <a:pt x="15311" y="16762"/>
                </a:cubicBezTo>
                <a:cubicBezTo>
                  <a:pt x="15564" y="17430"/>
                  <a:pt x="15689" y="17547"/>
                  <a:pt x="15850" y="17269"/>
                </a:cubicBezTo>
                <a:cubicBezTo>
                  <a:pt x="16004" y="17002"/>
                  <a:pt x="16151" y="17006"/>
                  <a:pt x="16398" y="17281"/>
                </a:cubicBezTo>
                <a:cubicBezTo>
                  <a:pt x="16704" y="17622"/>
                  <a:pt x="16713" y="17721"/>
                  <a:pt x="16506" y="18370"/>
                </a:cubicBezTo>
                <a:cubicBezTo>
                  <a:pt x="16295" y="19033"/>
                  <a:pt x="15669" y="19419"/>
                  <a:pt x="14388" y="19672"/>
                </a:cubicBezTo>
                <a:cubicBezTo>
                  <a:pt x="14180" y="19713"/>
                  <a:pt x="14052" y="19933"/>
                  <a:pt x="14074" y="20212"/>
                </a:cubicBezTo>
                <a:cubicBezTo>
                  <a:pt x="14095" y="20473"/>
                  <a:pt x="13933" y="20880"/>
                  <a:pt x="13716" y="21113"/>
                </a:cubicBezTo>
                <a:cubicBezTo>
                  <a:pt x="13385" y="21469"/>
                  <a:pt x="13980" y="21536"/>
                  <a:pt x="17460" y="21540"/>
                </a:cubicBezTo>
                <a:lnTo>
                  <a:pt x="21600" y="21544"/>
                </a:lnTo>
                <a:lnTo>
                  <a:pt x="21600" y="13998"/>
                </a:lnTo>
                <a:cubicBezTo>
                  <a:pt x="21600" y="9847"/>
                  <a:pt x="21546" y="6449"/>
                  <a:pt x="21481" y="6452"/>
                </a:cubicBezTo>
                <a:close/>
                <a:moveTo>
                  <a:pt x="10129" y="15640"/>
                </a:moveTo>
                <a:cubicBezTo>
                  <a:pt x="9792" y="15640"/>
                  <a:pt x="8178" y="16882"/>
                  <a:pt x="7970" y="17302"/>
                </a:cubicBezTo>
                <a:cubicBezTo>
                  <a:pt x="7888" y="17469"/>
                  <a:pt x="7691" y="17608"/>
                  <a:pt x="7534" y="17608"/>
                </a:cubicBezTo>
                <a:cubicBezTo>
                  <a:pt x="7377" y="17608"/>
                  <a:pt x="7125" y="17744"/>
                  <a:pt x="6975" y="17913"/>
                </a:cubicBezTo>
                <a:cubicBezTo>
                  <a:pt x="6824" y="18083"/>
                  <a:pt x="6237" y="18660"/>
                  <a:pt x="5669" y="19195"/>
                </a:cubicBezTo>
                <a:cubicBezTo>
                  <a:pt x="5101" y="19730"/>
                  <a:pt x="4546" y="20394"/>
                  <a:pt x="4436" y="20669"/>
                </a:cubicBezTo>
                <a:cubicBezTo>
                  <a:pt x="4297" y="21018"/>
                  <a:pt x="4074" y="21115"/>
                  <a:pt x="3696" y="20987"/>
                </a:cubicBezTo>
                <a:cubicBezTo>
                  <a:pt x="3346" y="20869"/>
                  <a:pt x="3152" y="20936"/>
                  <a:pt x="3152" y="21175"/>
                </a:cubicBezTo>
                <a:cubicBezTo>
                  <a:pt x="3152" y="21417"/>
                  <a:pt x="3551" y="21544"/>
                  <a:pt x="4297" y="21544"/>
                </a:cubicBezTo>
                <a:cubicBezTo>
                  <a:pt x="5271" y="21544"/>
                  <a:pt x="5471" y="21445"/>
                  <a:pt x="5639" y="20887"/>
                </a:cubicBezTo>
                <a:cubicBezTo>
                  <a:pt x="5747" y="20526"/>
                  <a:pt x="5918" y="20233"/>
                  <a:pt x="6017" y="20233"/>
                </a:cubicBezTo>
                <a:cubicBezTo>
                  <a:pt x="6116" y="20233"/>
                  <a:pt x="6654" y="19785"/>
                  <a:pt x="7212" y="19237"/>
                </a:cubicBezTo>
                <a:cubicBezTo>
                  <a:pt x="7815" y="18644"/>
                  <a:pt x="8349" y="18318"/>
                  <a:pt x="8528" y="18437"/>
                </a:cubicBezTo>
                <a:cubicBezTo>
                  <a:pt x="8694" y="18546"/>
                  <a:pt x="8830" y="18483"/>
                  <a:pt x="8830" y="18299"/>
                </a:cubicBezTo>
                <a:cubicBezTo>
                  <a:pt x="8830" y="17993"/>
                  <a:pt x="9441" y="17304"/>
                  <a:pt x="10129" y="16833"/>
                </a:cubicBezTo>
                <a:cubicBezTo>
                  <a:pt x="10281" y="16729"/>
                  <a:pt x="10405" y="16418"/>
                  <a:pt x="10405" y="16142"/>
                </a:cubicBezTo>
                <a:cubicBezTo>
                  <a:pt x="10405" y="15866"/>
                  <a:pt x="10281" y="15639"/>
                  <a:pt x="10129" y="15640"/>
                </a:cubicBezTo>
                <a:close/>
                <a:moveTo>
                  <a:pt x="12634" y="18265"/>
                </a:moveTo>
                <a:cubicBezTo>
                  <a:pt x="12385" y="18265"/>
                  <a:pt x="11997" y="18568"/>
                  <a:pt x="11771" y="18939"/>
                </a:cubicBezTo>
                <a:cubicBezTo>
                  <a:pt x="11544" y="19310"/>
                  <a:pt x="11109" y="19644"/>
                  <a:pt x="10803" y="19685"/>
                </a:cubicBezTo>
                <a:cubicBezTo>
                  <a:pt x="10435" y="19734"/>
                  <a:pt x="10165" y="20006"/>
                  <a:pt x="10002" y="20489"/>
                </a:cubicBezTo>
                <a:cubicBezTo>
                  <a:pt x="9814" y="21048"/>
                  <a:pt x="9692" y="21147"/>
                  <a:pt x="9477" y="20907"/>
                </a:cubicBezTo>
                <a:cubicBezTo>
                  <a:pt x="9269" y="20676"/>
                  <a:pt x="9198" y="20718"/>
                  <a:pt x="9198" y="21071"/>
                </a:cubicBezTo>
                <a:cubicBezTo>
                  <a:pt x="9198" y="21448"/>
                  <a:pt x="9474" y="21544"/>
                  <a:pt x="10541" y="21544"/>
                </a:cubicBezTo>
                <a:cubicBezTo>
                  <a:pt x="11708" y="21544"/>
                  <a:pt x="11846" y="21488"/>
                  <a:pt x="11594" y="21104"/>
                </a:cubicBezTo>
                <a:cubicBezTo>
                  <a:pt x="11204" y="20512"/>
                  <a:pt x="11378" y="20036"/>
                  <a:pt x="12070" y="19802"/>
                </a:cubicBezTo>
                <a:cubicBezTo>
                  <a:pt x="13032" y="19477"/>
                  <a:pt x="13476" y="18265"/>
                  <a:pt x="12634" y="1826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8" name="Инвестиции в способность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Инвестиции в способность</a:t>
            </a:r>
          </a:p>
        </p:txBody>
      </p:sp>
      <p:sp>
        <p:nvSpPr>
          <p:cNvPr id="719" name="08 – 10’ – 10’"/>
          <p:cNvSpPr txBox="1"/>
          <p:nvPr/>
        </p:nvSpPr>
        <p:spPr>
          <a:xfrm>
            <a:off x="361696" y="2199038"/>
            <a:ext cx="3545587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500">
                <a:solidFill>
                  <a:srgbClr val="FFFFFF"/>
                </a:solidFill>
              </a:defRPr>
            </a:lvl1pPr>
          </a:lstStyle>
          <a:p>
            <a:r>
              <a:t>08 – 10’ – 10’</a:t>
            </a:r>
          </a:p>
        </p:txBody>
      </p:sp>
      <p:sp>
        <p:nvSpPr>
          <p:cNvPr id="720" name="Какими образом вы сегодня можете  начать качать нужные компетенции? (дорожная карта)"/>
          <p:cNvSpPr/>
          <p:nvPr/>
        </p:nvSpPr>
        <p:spPr>
          <a:xfrm>
            <a:off x="6480820" y="7283174"/>
            <a:ext cx="11422360" cy="3742680"/>
          </a:xfrm>
          <a:prstGeom prst="roundRect">
            <a:avLst>
              <a:gd name="adj" fmla="val 5090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Какими образом вы сегодня можете </a:t>
            </a:r>
            <a:br/>
            <a:r>
              <a:t>начать качать нужные компетенции?</a:t>
            </a:r>
            <a:br/>
            <a:r>
              <a:t>(дорожная карта)</a:t>
            </a:r>
          </a:p>
        </p:txBody>
      </p:sp>
      <p:pic>
        <p:nvPicPr>
          <p:cNvPr id="721" name="Изображение" descr="Изображение"/>
          <p:cNvPicPr>
            <a:picLocks noChangeAspect="1"/>
          </p:cNvPicPr>
          <p:nvPr/>
        </p:nvPicPr>
        <p:blipFill>
          <a:blip r:embed="rId2"/>
          <a:srcRect l="9271" t="18948" b="3"/>
          <a:stretch>
            <a:fillRect/>
          </a:stretch>
        </p:blipFill>
        <p:spPr>
          <a:xfrm>
            <a:off x="20114114" y="11666803"/>
            <a:ext cx="4261071" cy="2041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extrusionOk="0">
                <a:moveTo>
                  <a:pt x="19071" y="12"/>
                </a:moveTo>
                <a:cubicBezTo>
                  <a:pt x="18652" y="79"/>
                  <a:pt x="18289" y="435"/>
                  <a:pt x="18289" y="1029"/>
                </a:cubicBezTo>
                <a:cubicBezTo>
                  <a:pt x="18289" y="1285"/>
                  <a:pt x="18171" y="1630"/>
                  <a:pt x="18029" y="1796"/>
                </a:cubicBezTo>
                <a:cubicBezTo>
                  <a:pt x="17887" y="1961"/>
                  <a:pt x="17816" y="2252"/>
                  <a:pt x="17872" y="2440"/>
                </a:cubicBezTo>
                <a:cubicBezTo>
                  <a:pt x="18002" y="2879"/>
                  <a:pt x="18341" y="2772"/>
                  <a:pt x="18679" y="2189"/>
                </a:cubicBezTo>
                <a:cubicBezTo>
                  <a:pt x="18825" y="1937"/>
                  <a:pt x="19217" y="1723"/>
                  <a:pt x="19550" y="1712"/>
                </a:cubicBezTo>
                <a:cubicBezTo>
                  <a:pt x="20267" y="1688"/>
                  <a:pt x="20456" y="1395"/>
                  <a:pt x="20188" y="724"/>
                </a:cubicBezTo>
                <a:cubicBezTo>
                  <a:pt x="19965" y="165"/>
                  <a:pt x="19490" y="-56"/>
                  <a:pt x="19071" y="12"/>
                </a:cubicBezTo>
                <a:close/>
                <a:moveTo>
                  <a:pt x="13145" y="359"/>
                </a:moveTo>
                <a:cubicBezTo>
                  <a:pt x="13000" y="353"/>
                  <a:pt x="12909" y="533"/>
                  <a:pt x="12813" y="971"/>
                </a:cubicBezTo>
                <a:cubicBezTo>
                  <a:pt x="12720" y="1393"/>
                  <a:pt x="12407" y="1982"/>
                  <a:pt x="12117" y="2277"/>
                </a:cubicBezTo>
                <a:cubicBezTo>
                  <a:pt x="11607" y="2796"/>
                  <a:pt x="11579" y="2790"/>
                  <a:pt x="11316" y="2089"/>
                </a:cubicBezTo>
                <a:cubicBezTo>
                  <a:pt x="11166" y="1689"/>
                  <a:pt x="11042" y="1174"/>
                  <a:pt x="11040" y="946"/>
                </a:cubicBezTo>
                <a:cubicBezTo>
                  <a:pt x="11038" y="642"/>
                  <a:pt x="10771" y="567"/>
                  <a:pt x="10051" y="661"/>
                </a:cubicBezTo>
                <a:cubicBezTo>
                  <a:pt x="9509" y="731"/>
                  <a:pt x="8946" y="890"/>
                  <a:pt x="8801" y="1017"/>
                </a:cubicBezTo>
                <a:cubicBezTo>
                  <a:pt x="8656" y="1144"/>
                  <a:pt x="8444" y="1278"/>
                  <a:pt x="8329" y="1314"/>
                </a:cubicBezTo>
                <a:cubicBezTo>
                  <a:pt x="7921" y="1442"/>
                  <a:pt x="7713" y="1918"/>
                  <a:pt x="7804" y="2512"/>
                </a:cubicBezTo>
                <a:cubicBezTo>
                  <a:pt x="7854" y="2842"/>
                  <a:pt x="7828" y="3197"/>
                  <a:pt x="7745" y="3303"/>
                </a:cubicBezTo>
                <a:cubicBezTo>
                  <a:pt x="7652" y="3424"/>
                  <a:pt x="7660" y="3851"/>
                  <a:pt x="7765" y="4434"/>
                </a:cubicBezTo>
                <a:cubicBezTo>
                  <a:pt x="7859" y="4948"/>
                  <a:pt x="7894" y="5590"/>
                  <a:pt x="7844" y="5862"/>
                </a:cubicBezTo>
                <a:cubicBezTo>
                  <a:pt x="7762" y="6304"/>
                  <a:pt x="6433" y="7432"/>
                  <a:pt x="5995" y="7432"/>
                </a:cubicBezTo>
                <a:cubicBezTo>
                  <a:pt x="5900" y="7432"/>
                  <a:pt x="5647" y="7674"/>
                  <a:pt x="5432" y="7968"/>
                </a:cubicBezTo>
                <a:cubicBezTo>
                  <a:pt x="5122" y="8391"/>
                  <a:pt x="5078" y="8598"/>
                  <a:pt x="5222" y="8960"/>
                </a:cubicBezTo>
                <a:cubicBezTo>
                  <a:pt x="5323" y="9212"/>
                  <a:pt x="5533" y="9333"/>
                  <a:pt x="5691" y="9228"/>
                </a:cubicBezTo>
                <a:cubicBezTo>
                  <a:pt x="5849" y="9124"/>
                  <a:pt x="6129" y="9205"/>
                  <a:pt x="6311" y="9409"/>
                </a:cubicBezTo>
                <a:cubicBezTo>
                  <a:pt x="6576" y="9704"/>
                  <a:pt x="6605" y="9870"/>
                  <a:pt x="6456" y="10246"/>
                </a:cubicBezTo>
                <a:cubicBezTo>
                  <a:pt x="6353" y="10504"/>
                  <a:pt x="6171" y="10715"/>
                  <a:pt x="6051" y="10715"/>
                </a:cubicBezTo>
                <a:cubicBezTo>
                  <a:pt x="5932" y="10715"/>
                  <a:pt x="5834" y="10932"/>
                  <a:pt x="5834" y="11197"/>
                </a:cubicBezTo>
                <a:cubicBezTo>
                  <a:pt x="5834" y="11889"/>
                  <a:pt x="5267" y="12418"/>
                  <a:pt x="4647" y="12306"/>
                </a:cubicBezTo>
                <a:cubicBezTo>
                  <a:pt x="4230" y="12232"/>
                  <a:pt x="3986" y="12446"/>
                  <a:pt x="3537" y="13274"/>
                </a:cubicBezTo>
                <a:cubicBezTo>
                  <a:pt x="3220" y="13857"/>
                  <a:pt x="2879" y="14443"/>
                  <a:pt x="2778" y="14576"/>
                </a:cubicBezTo>
                <a:cubicBezTo>
                  <a:pt x="2677" y="14709"/>
                  <a:pt x="2474" y="15210"/>
                  <a:pt x="2328" y="15690"/>
                </a:cubicBezTo>
                <a:cubicBezTo>
                  <a:pt x="2092" y="16460"/>
                  <a:pt x="2089" y="16584"/>
                  <a:pt x="2301" y="16753"/>
                </a:cubicBezTo>
                <a:cubicBezTo>
                  <a:pt x="2671" y="17049"/>
                  <a:pt x="2402" y="17608"/>
                  <a:pt x="1889" y="17608"/>
                </a:cubicBezTo>
                <a:cubicBezTo>
                  <a:pt x="1587" y="17608"/>
                  <a:pt x="1371" y="17840"/>
                  <a:pt x="1255" y="18290"/>
                </a:cubicBezTo>
                <a:cubicBezTo>
                  <a:pt x="1153" y="18687"/>
                  <a:pt x="984" y="18895"/>
                  <a:pt x="851" y="18789"/>
                </a:cubicBezTo>
                <a:cubicBezTo>
                  <a:pt x="621" y="18605"/>
                  <a:pt x="0" y="19644"/>
                  <a:pt x="0" y="20212"/>
                </a:cubicBezTo>
                <a:cubicBezTo>
                  <a:pt x="0" y="20381"/>
                  <a:pt x="231" y="20579"/>
                  <a:pt x="513" y="20652"/>
                </a:cubicBezTo>
                <a:cubicBezTo>
                  <a:pt x="795" y="20725"/>
                  <a:pt x="1078" y="20807"/>
                  <a:pt x="1143" y="20836"/>
                </a:cubicBezTo>
                <a:cubicBezTo>
                  <a:pt x="1208" y="20865"/>
                  <a:pt x="1261" y="20754"/>
                  <a:pt x="1261" y="20589"/>
                </a:cubicBezTo>
                <a:cubicBezTo>
                  <a:pt x="1261" y="20425"/>
                  <a:pt x="1598" y="19955"/>
                  <a:pt x="2010" y="19547"/>
                </a:cubicBezTo>
                <a:cubicBezTo>
                  <a:pt x="2908" y="18657"/>
                  <a:pt x="3493" y="17769"/>
                  <a:pt x="3362" y="17495"/>
                </a:cubicBezTo>
                <a:cubicBezTo>
                  <a:pt x="3309" y="17385"/>
                  <a:pt x="3358" y="17064"/>
                  <a:pt x="3470" y="16783"/>
                </a:cubicBezTo>
                <a:cubicBezTo>
                  <a:pt x="3653" y="16324"/>
                  <a:pt x="3708" y="16335"/>
                  <a:pt x="4005" y="16896"/>
                </a:cubicBezTo>
                <a:cubicBezTo>
                  <a:pt x="4411" y="17661"/>
                  <a:pt x="5330" y="17717"/>
                  <a:pt x="5725" y="17001"/>
                </a:cubicBezTo>
                <a:cubicBezTo>
                  <a:pt x="5883" y="16715"/>
                  <a:pt x="6238" y="16475"/>
                  <a:pt x="6514" y="16469"/>
                </a:cubicBezTo>
                <a:cubicBezTo>
                  <a:pt x="6835" y="16461"/>
                  <a:pt x="7001" y="16306"/>
                  <a:pt x="6975" y="16037"/>
                </a:cubicBezTo>
                <a:cubicBezTo>
                  <a:pt x="6916" y="15433"/>
                  <a:pt x="7373" y="15163"/>
                  <a:pt x="7649" y="15640"/>
                </a:cubicBezTo>
                <a:cubicBezTo>
                  <a:pt x="7778" y="15862"/>
                  <a:pt x="7890" y="15918"/>
                  <a:pt x="7900" y="15761"/>
                </a:cubicBezTo>
                <a:cubicBezTo>
                  <a:pt x="7910" y="15604"/>
                  <a:pt x="7929" y="15253"/>
                  <a:pt x="7940" y="14982"/>
                </a:cubicBezTo>
                <a:cubicBezTo>
                  <a:pt x="7952" y="14711"/>
                  <a:pt x="8121" y="14441"/>
                  <a:pt x="8317" y="14383"/>
                </a:cubicBezTo>
                <a:cubicBezTo>
                  <a:pt x="8512" y="14326"/>
                  <a:pt x="8671" y="14068"/>
                  <a:pt x="8671" y="13810"/>
                </a:cubicBezTo>
                <a:cubicBezTo>
                  <a:pt x="8671" y="13400"/>
                  <a:pt x="8461" y="13183"/>
                  <a:pt x="8300" y="13424"/>
                </a:cubicBezTo>
                <a:cubicBezTo>
                  <a:pt x="8171" y="13619"/>
                  <a:pt x="7738" y="12581"/>
                  <a:pt x="7826" y="12285"/>
                </a:cubicBezTo>
                <a:cubicBezTo>
                  <a:pt x="7884" y="12088"/>
                  <a:pt x="7799" y="12039"/>
                  <a:pt x="7610" y="12164"/>
                </a:cubicBezTo>
                <a:cubicBezTo>
                  <a:pt x="7428" y="12285"/>
                  <a:pt x="7222" y="12184"/>
                  <a:pt x="7118" y="11921"/>
                </a:cubicBezTo>
                <a:cubicBezTo>
                  <a:pt x="6823" y="11184"/>
                  <a:pt x="7428" y="10269"/>
                  <a:pt x="8029" y="10543"/>
                </a:cubicBezTo>
                <a:cubicBezTo>
                  <a:pt x="8435" y="10729"/>
                  <a:pt x="8624" y="10571"/>
                  <a:pt x="9234" y="9530"/>
                </a:cubicBezTo>
                <a:cubicBezTo>
                  <a:pt x="9836" y="8503"/>
                  <a:pt x="10007" y="8355"/>
                  <a:pt x="10244" y="8663"/>
                </a:cubicBezTo>
                <a:cubicBezTo>
                  <a:pt x="10462" y="8947"/>
                  <a:pt x="10596" y="8925"/>
                  <a:pt x="10821" y="8571"/>
                </a:cubicBezTo>
                <a:cubicBezTo>
                  <a:pt x="10982" y="8317"/>
                  <a:pt x="11276" y="8108"/>
                  <a:pt x="11475" y="8102"/>
                </a:cubicBezTo>
                <a:cubicBezTo>
                  <a:pt x="11678" y="8096"/>
                  <a:pt x="12127" y="7509"/>
                  <a:pt x="12501" y="6758"/>
                </a:cubicBezTo>
                <a:cubicBezTo>
                  <a:pt x="13037" y="5680"/>
                  <a:pt x="13246" y="5457"/>
                  <a:pt x="13591" y="5598"/>
                </a:cubicBezTo>
                <a:cubicBezTo>
                  <a:pt x="13826" y="5694"/>
                  <a:pt x="14065" y="5614"/>
                  <a:pt x="14122" y="5422"/>
                </a:cubicBezTo>
                <a:cubicBezTo>
                  <a:pt x="14179" y="5230"/>
                  <a:pt x="14430" y="5136"/>
                  <a:pt x="14680" y="5213"/>
                </a:cubicBezTo>
                <a:cubicBezTo>
                  <a:pt x="14929" y="5289"/>
                  <a:pt x="15100" y="5284"/>
                  <a:pt x="15060" y="5200"/>
                </a:cubicBezTo>
                <a:cubicBezTo>
                  <a:pt x="15020" y="5117"/>
                  <a:pt x="15137" y="4611"/>
                  <a:pt x="15319" y="4078"/>
                </a:cubicBezTo>
                <a:cubicBezTo>
                  <a:pt x="15565" y="3360"/>
                  <a:pt x="15744" y="3145"/>
                  <a:pt x="16015" y="3253"/>
                </a:cubicBezTo>
                <a:cubicBezTo>
                  <a:pt x="16331" y="3378"/>
                  <a:pt x="16361" y="3316"/>
                  <a:pt x="16227" y="2792"/>
                </a:cubicBezTo>
                <a:cubicBezTo>
                  <a:pt x="15999" y="1907"/>
                  <a:pt x="15501" y="2044"/>
                  <a:pt x="14808" y="3186"/>
                </a:cubicBezTo>
                <a:cubicBezTo>
                  <a:pt x="14223" y="4150"/>
                  <a:pt x="13413" y="4640"/>
                  <a:pt x="13424" y="4019"/>
                </a:cubicBezTo>
                <a:cubicBezTo>
                  <a:pt x="13427" y="3855"/>
                  <a:pt x="13315" y="3587"/>
                  <a:pt x="13175" y="3425"/>
                </a:cubicBezTo>
                <a:cubicBezTo>
                  <a:pt x="12887" y="3089"/>
                  <a:pt x="12988" y="2512"/>
                  <a:pt x="13334" y="2512"/>
                </a:cubicBezTo>
                <a:cubicBezTo>
                  <a:pt x="13677" y="2512"/>
                  <a:pt x="14977" y="1173"/>
                  <a:pt x="14977" y="820"/>
                </a:cubicBezTo>
                <a:cubicBezTo>
                  <a:pt x="14977" y="651"/>
                  <a:pt x="14676" y="544"/>
                  <a:pt x="14307" y="581"/>
                </a:cubicBezTo>
                <a:cubicBezTo>
                  <a:pt x="13939" y="619"/>
                  <a:pt x="13490" y="548"/>
                  <a:pt x="13310" y="426"/>
                </a:cubicBezTo>
                <a:cubicBezTo>
                  <a:pt x="13247" y="384"/>
                  <a:pt x="13193" y="362"/>
                  <a:pt x="13145" y="359"/>
                </a:cubicBezTo>
                <a:close/>
                <a:moveTo>
                  <a:pt x="21509" y="2244"/>
                </a:moveTo>
                <a:cubicBezTo>
                  <a:pt x="21425" y="2192"/>
                  <a:pt x="21262" y="2360"/>
                  <a:pt x="20946" y="2700"/>
                </a:cubicBezTo>
                <a:cubicBezTo>
                  <a:pt x="20612" y="3060"/>
                  <a:pt x="20277" y="3148"/>
                  <a:pt x="19838" y="2993"/>
                </a:cubicBezTo>
                <a:cubicBezTo>
                  <a:pt x="19315" y="2809"/>
                  <a:pt x="19145" y="2895"/>
                  <a:pt x="18832" y="3508"/>
                </a:cubicBezTo>
                <a:cubicBezTo>
                  <a:pt x="18625" y="3914"/>
                  <a:pt x="18490" y="4363"/>
                  <a:pt x="18532" y="4505"/>
                </a:cubicBezTo>
                <a:cubicBezTo>
                  <a:pt x="18574" y="4647"/>
                  <a:pt x="18536" y="4856"/>
                  <a:pt x="18448" y="4970"/>
                </a:cubicBezTo>
                <a:cubicBezTo>
                  <a:pt x="18359" y="5083"/>
                  <a:pt x="18289" y="5381"/>
                  <a:pt x="18289" y="5636"/>
                </a:cubicBezTo>
                <a:cubicBezTo>
                  <a:pt x="18289" y="5954"/>
                  <a:pt x="18374" y="6021"/>
                  <a:pt x="18564" y="5845"/>
                </a:cubicBezTo>
                <a:cubicBezTo>
                  <a:pt x="18716" y="5704"/>
                  <a:pt x="19114" y="5332"/>
                  <a:pt x="19449" y="5016"/>
                </a:cubicBezTo>
                <a:cubicBezTo>
                  <a:pt x="19785" y="4700"/>
                  <a:pt x="20167" y="4526"/>
                  <a:pt x="20298" y="4631"/>
                </a:cubicBezTo>
                <a:cubicBezTo>
                  <a:pt x="20430" y="4735"/>
                  <a:pt x="20775" y="4641"/>
                  <a:pt x="21067" y="4421"/>
                </a:cubicBezTo>
                <a:cubicBezTo>
                  <a:pt x="21498" y="4097"/>
                  <a:pt x="21600" y="3847"/>
                  <a:pt x="21600" y="3102"/>
                </a:cubicBezTo>
                <a:cubicBezTo>
                  <a:pt x="21600" y="2567"/>
                  <a:pt x="21594" y="2296"/>
                  <a:pt x="21509" y="2244"/>
                </a:cubicBezTo>
                <a:close/>
                <a:moveTo>
                  <a:pt x="16440" y="3948"/>
                </a:moveTo>
                <a:cubicBezTo>
                  <a:pt x="16423" y="3982"/>
                  <a:pt x="16414" y="4096"/>
                  <a:pt x="16410" y="4287"/>
                </a:cubicBezTo>
                <a:cubicBezTo>
                  <a:pt x="16403" y="4633"/>
                  <a:pt x="16440" y="4828"/>
                  <a:pt x="16492" y="4718"/>
                </a:cubicBezTo>
                <a:cubicBezTo>
                  <a:pt x="16545" y="4609"/>
                  <a:pt x="16550" y="4327"/>
                  <a:pt x="16504" y="4090"/>
                </a:cubicBezTo>
                <a:cubicBezTo>
                  <a:pt x="16479" y="3959"/>
                  <a:pt x="16456" y="3913"/>
                  <a:pt x="16440" y="3948"/>
                </a:cubicBezTo>
                <a:close/>
                <a:moveTo>
                  <a:pt x="17365" y="4819"/>
                </a:moveTo>
                <a:cubicBezTo>
                  <a:pt x="17262" y="4850"/>
                  <a:pt x="17141" y="5015"/>
                  <a:pt x="17017" y="5326"/>
                </a:cubicBezTo>
                <a:cubicBezTo>
                  <a:pt x="16900" y="5619"/>
                  <a:pt x="16658" y="5785"/>
                  <a:pt x="16460" y="5707"/>
                </a:cubicBezTo>
                <a:cubicBezTo>
                  <a:pt x="16205" y="5605"/>
                  <a:pt x="16062" y="5785"/>
                  <a:pt x="15933" y="6373"/>
                </a:cubicBezTo>
                <a:cubicBezTo>
                  <a:pt x="15792" y="7017"/>
                  <a:pt x="15671" y="7144"/>
                  <a:pt x="15331" y="7009"/>
                </a:cubicBezTo>
                <a:cubicBezTo>
                  <a:pt x="15018" y="6884"/>
                  <a:pt x="14815" y="7045"/>
                  <a:pt x="14557" y="7625"/>
                </a:cubicBezTo>
                <a:cubicBezTo>
                  <a:pt x="14339" y="8113"/>
                  <a:pt x="14110" y="8334"/>
                  <a:pt x="13951" y="8207"/>
                </a:cubicBezTo>
                <a:cubicBezTo>
                  <a:pt x="13790" y="8078"/>
                  <a:pt x="13609" y="8264"/>
                  <a:pt x="13461" y="8705"/>
                </a:cubicBezTo>
                <a:cubicBezTo>
                  <a:pt x="13301" y="9180"/>
                  <a:pt x="13058" y="9404"/>
                  <a:pt x="12702" y="9404"/>
                </a:cubicBezTo>
                <a:cubicBezTo>
                  <a:pt x="12414" y="9404"/>
                  <a:pt x="12089" y="9628"/>
                  <a:pt x="11980" y="9903"/>
                </a:cubicBezTo>
                <a:cubicBezTo>
                  <a:pt x="11861" y="10201"/>
                  <a:pt x="11657" y="10320"/>
                  <a:pt x="11475" y="10200"/>
                </a:cubicBezTo>
                <a:cubicBezTo>
                  <a:pt x="10979" y="9872"/>
                  <a:pt x="10064" y="12130"/>
                  <a:pt x="10330" y="13027"/>
                </a:cubicBezTo>
                <a:cubicBezTo>
                  <a:pt x="10462" y="13471"/>
                  <a:pt x="10789" y="13078"/>
                  <a:pt x="10962" y="12269"/>
                </a:cubicBezTo>
                <a:cubicBezTo>
                  <a:pt x="11082" y="11705"/>
                  <a:pt x="11231" y="11555"/>
                  <a:pt x="11612" y="11615"/>
                </a:cubicBezTo>
                <a:cubicBezTo>
                  <a:pt x="11909" y="11663"/>
                  <a:pt x="12140" y="11520"/>
                  <a:pt x="12189" y="11255"/>
                </a:cubicBezTo>
                <a:cubicBezTo>
                  <a:pt x="12236" y="10999"/>
                  <a:pt x="12490" y="10826"/>
                  <a:pt x="12797" y="10845"/>
                </a:cubicBezTo>
                <a:cubicBezTo>
                  <a:pt x="13173" y="10868"/>
                  <a:pt x="13370" y="10690"/>
                  <a:pt x="13489" y="10221"/>
                </a:cubicBezTo>
                <a:cubicBezTo>
                  <a:pt x="13607" y="9756"/>
                  <a:pt x="13783" y="9597"/>
                  <a:pt x="14096" y="9668"/>
                </a:cubicBezTo>
                <a:cubicBezTo>
                  <a:pt x="14346" y="9725"/>
                  <a:pt x="14664" y="9531"/>
                  <a:pt x="14826" y="9224"/>
                </a:cubicBezTo>
                <a:cubicBezTo>
                  <a:pt x="14985" y="8926"/>
                  <a:pt x="15194" y="8783"/>
                  <a:pt x="15289" y="8906"/>
                </a:cubicBezTo>
                <a:cubicBezTo>
                  <a:pt x="15385" y="9029"/>
                  <a:pt x="15695" y="8600"/>
                  <a:pt x="15979" y="7955"/>
                </a:cubicBezTo>
                <a:cubicBezTo>
                  <a:pt x="16373" y="7061"/>
                  <a:pt x="16539" y="6876"/>
                  <a:pt x="16679" y="7168"/>
                </a:cubicBezTo>
                <a:cubicBezTo>
                  <a:pt x="16994" y="7824"/>
                  <a:pt x="17657" y="6852"/>
                  <a:pt x="17657" y="5736"/>
                </a:cubicBezTo>
                <a:cubicBezTo>
                  <a:pt x="17657" y="5087"/>
                  <a:pt x="17537" y="4767"/>
                  <a:pt x="17365" y="4819"/>
                </a:cubicBezTo>
                <a:close/>
                <a:moveTo>
                  <a:pt x="21481" y="6452"/>
                </a:moveTo>
                <a:cubicBezTo>
                  <a:pt x="21290" y="6460"/>
                  <a:pt x="20288" y="7254"/>
                  <a:pt x="19900" y="7704"/>
                </a:cubicBezTo>
                <a:cubicBezTo>
                  <a:pt x="19703" y="7933"/>
                  <a:pt x="19482" y="8039"/>
                  <a:pt x="19407" y="7943"/>
                </a:cubicBezTo>
                <a:cubicBezTo>
                  <a:pt x="19332" y="7846"/>
                  <a:pt x="19182" y="7988"/>
                  <a:pt x="19075" y="8257"/>
                </a:cubicBezTo>
                <a:cubicBezTo>
                  <a:pt x="18968" y="8526"/>
                  <a:pt x="18779" y="8747"/>
                  <a:pt x="18657" y="8747"/>
                </a:cubicBezTo>
                <a:cubicBezTo>
                  <a:pt x="18534" y="8747"/>
                  <a:pt x="18262" y="8983"/>
                  <a:pt x="18051" y="9270"/>
                </a:cubicBezTo>
                <a:cubicBezTo>
                  <a:pt x="17840" y="9558"/>
                  <a:pt x="17578" y="9728"/>
                  <a:pt x="17468" y="9651"/>
                </a:cubicBezTo>
                <a:cubicBezTo>
                  <a:pt x="17358" y="9575"/>
                  <a:pt x="17134" y="9866"/>
                  <a:pt x="16971" y="10296"/>
                </a:cubicBezTo>
                <a:cubicBezTo>
                  <a:pt x="16645" y="11158"/>
                  <a:pt x="16641" y="11120"/>
                  <a:pt x="17156" y="11678"/>
                </a:cubicBezTo>
                <a:cubicBezTo>
                  <a:pt x="17427" y="11972"/>
                  <a:pt x="17477" y="12180"/>
                  <a:pt x="17353" y="12491"/>
                </a:cubicBezTo>
                <a:cubicBezTo>
                  <a:pt x="17262" y="12720"/>
                  <a:pt x="17224" y="12983"/>
                  <a:pt x="17267" y="13073"/>
                </a:cubicBezTo>
                <a:cubicBezTo>
                  <a:pt x="17405" y="13360"/>
                  <a:pt x="16737" y="14397"/>
                  <a:pt x="16561" y="14170"/>
                </a:cubicBezTo>
                <a:cubicBezTo>
                  <a:pt x="16467" y="14049"/>
                  <a:pt x="16426" y="13831"/>
                  <a:pt x="16470" y="13684"/>
                </a:cubicBezTo>
                <a:cubicBezTo>
                  <a:pt x="16514" y="13536"/>
                  <a:pt x="16404" y="13337"/>
                  <a:pt x="16227" y="13240"/>
                </a:cubicBezTo>
                <a:cubicBezTo>
                  <a:pt x="16022" y="13128"/>
                  <a:pt x="15922" y="12846"/>
                  <a:pt x="15953" y="12465"/>
                </a:cubicBezTo>
                <a:cubicBezTo>
                  <a:pt x="15991" y="12005"/>
                  <a:pt x="15887" y="11840"/>
                  <a:pt x="15502" y="11762"/>
                </a:cubicBezTo>
                <a:cubicBezTo>
                  <a:pt x="15227" y="11706"/>
                  <a:pt x="14916" y="11449"/>
                  <a:pt x="14812" y="11188"/>
                </a:cubicBezTo>
                <a:cubicBezTo>
                  <a:pt x="14709" y="10928"/>
                  <a:pt x="14554" y="10715"/>
                  <a:pt x="14468" y="10715"/>
                </a:cubicBezTo>
                <a:cubicBezTo>
                  <a:pt x="14383" y="10715"/>
                  <a:pt x="14472" y="10984"/>
                  <a:pt x="14668" y="11314"/>
                </a:cubicBezTo>
                <a:lnTo>
                  <a:pt x="15024" y="11917"/>
                </a:lnTo>
                <a:lnTo>
                  <a:pt x="14543" y="12629"/>
                </a:lnTo>
                <a:cubicBezTo>
                  <a:pt x="14278" y="13021"/>
                  <a:pt x="13952" y="13341"/>
                  <a:pt x="13819" y="13341"/>
                </a:cubicBezTo>
                <a:cubicBezTo>
                  <a:pt x="13685" y="13341"/>
                  <a:pt x="13167" y="13783"/>
                  <a:pt x="12666" y="14325"/>
                </a:cubicBezTo>
                <a:cubicBezTo>
                  <a:pt x="12165" y="14866"/>
                  <a:pt x="11672" y="15309"/>
                  <a:pt x="11571" y="15309"/>
                </a:cubicBezTo>
                <a:cubicBezTo>
                  <a:pt x="11471" y="15309"/>
                  <a:pt x="11309" y="15516"/>
                  <a:pt x="11209" y="15765"/>
                </a:cubicBezTo>
                <a:cubicBezTo>
                  <a:pt x="11069" y="16117"/>
                  <a:pt x="11086" y="16262"/>
                  <a:pt x="11282" y="16418"/>
                </a:cubicBezTo>
                <a:cubicBezTo>
                  <a:pt x="11661" y="16721"/>
                  <a:pt x="12266" y="16663"/>
                  <a:pt x="12370" y="16314"/>
                </a:cubicBezTo>
                <a:cubicBezTo>
                  <a:pt x="12500" y="15877"/>
                  <a:pt x="13399" y="14982"/>
                  <a:pt x="13708" y="14982"/>
                </a:cubicBezTo>
                <a:cubicBezTo>
                  <a:pt x="13851" y="14982"/>
                  <a:pt x="14046" y="14819"/>
                  <a:pt x="14140" y="14622"/>
                </a:cubicBezTo>
                <a:cubicBezTo>
                  <a:pt x="14265" y="14362"/>
                  <a:pt x="14426" y="14419"/>
                  <a:pt x="14722" y="14823"/>
                </a:cubicBezTo>
                <a:cubicBezTo>
                  <a:pt x="14947" y="15130"/>
                  <a:pt x="15099" y="15496"/>
                  <a:pt x="15058" y="15635"/>
                </a:cubicBezTo>
                <a:cubicBezTo>
                  <a:pt x="15016" y="15775"/>
                  <a:pt x="15130" y="16283"/>
                  <a:pt x="15311" y="16762"/>
                </a:cubicBezTo>
                <a:cubicBezTo>
                  <a:pt x="15564" y="17430"/>
                  <a:pt x="15689" y="17547"/>
                  <a:pt x="15850" y="17269"/>
                </a:cubicBezTo>
                <a:cubicBezTo>
                  <a:pt x="16004" y="17002"/>
                  <a:pt x="16151" y="17006"/>
                  <a:pt x="16398" y="17281"/>
                </a:cubicBezTo>
                <a:cubicBezTo>
                  <a:pt x="16704" y="17622"/>
                  <a:pt x="16713" y="17721"/>
                  <a:pt x="16506" y="18370"/>
                </a:cubicBezTo>
                <a:cubicBezTo>
                  <a:pt x="16295" y="19033"/>
                  <a:pt x="15669" y="19419"/>
                  <a:pt x="14388" y="19672"/>
                </a:cubicBezTo>
                <a:cubicBezTo>
                  <a:pt x="14180" y="19713"/>
                  <a:pt x="14052" y="19933"/>
                  <a:pt x="14074" y="20212"/>
                </a:cubicBezTo>
                <a:cubicBezTo>
                  <a:pt x="14095" y="20473"/>
                  <a:pt x="13933" y="20880"/>
                  <a:pt x="13716" y="21113"/>
                </a:cubicBezTo>
                <a:cubicBezTo>
                  <a:pt x="13385" y="21469"/>
                  <a:pt x="13980" y="21536"/>
                  <a:pt x="17460" y="21540"/>
                </a:cubicBezTo>
                <a:lnTo>
                  <a:pt x="21600" y="21544"/>
                </a:lnTo>
                <a:lnTo>
                  <a:pt x="21600" y="13998"/>
                </a:lnTo>
                <a:cubicBezTo>
                  <a:pt x="21600" y="9847"/>
                  <a:pt x="21546" y="6449"/>
                  <a:pt x="21481" y="6452"/>
                </a:cubicBezTo>
                <a:close/>
                <a:moveTo>
                  <a:pt x="10129" y="15640"/>
                </a:moveTo>
                <a:cubicBezTo>
                  <a:pt x="9792" y="15640"/>
                  <a:pt x="8178" y="16882"/>
                  <a:pt x="7970" y="17302"/>
                </a:cubicBezTo>
                <a:cubicBezTo>
                  <a:pt x="7888" y="17469"/>
                  <a:pt x="7691" y="17608"/>
                  <a:pt x="7534" y="17608"/>
                </a:cubicBezTo>
                <a:cubicBezTo>
                  <a:pt x="7377" y="17608"/>
                  <a:pt x="7125" y="17744"/>
                  <a:pt x="6975" y="17913"/>
                </a:cubicBezTo>
                <a:cubicBezTo>
                  <a:pt x="6824" y="18083"/>
                  <a:pt x="6237" y="18660"/>
                  <a:pt x="5669" y="19195"/>
                </a:cubicBezTo>
                <a:cubicBezTo>
                  <a:pt x="5101" y="19730"/>
                  <a:pt x="4546" y="20394"/>
                  <a:pt x="4436" y="20669"/>
                </a:cubicBezTo>
                <a:cubicBezTo>
                  <a:pt x="4297" y="21018"/>
                  <a:pt x="4074" y="21115"/>
                  <a:pt x="3696" y="20987"/>
                </a:cubicBezTo>
                <a:cubicBezTo>
                  <a:pt x="3346" y="20869"/>
                  <a:pt x="3152" y="20936"/>
                  <a:pt x="3152" y="21175"/>
                </a:cubicBezTo>
                <a:cubicBezTo>
                  <a:pt x="3152" y="21417"/>
                  <a:pt x="3551" y="21544"/>
                  <a:pt x="4297" y="21544"/>
                </a:cubicBezTo>
                <a:cubicBezTo>
                  <a:pt x="5271" y="21544"/>
                  <a:pt x="5471" y="21445"/>
                  <a:pt x="5639" y="20887"/>
                </a:cubicBezTo>
                <a:cubicBezTo>
                  <a:pt x="5747" y="20526"/>
                  <a:pt x="5918" y="20233"/>
                  <a:pt x="6017" y="20233"/>
                </a:cubicBezTo>
                <a:cubicBezTo>
                  <a:pt x="6116" y="20233"/>
                  <a:pt x="6654" y="19785"/>
                  <a:pt x="7212" y="19237"/>
                </a:cubicBezTo>
                <a:cubicBezTo>
                  <a:pt x="7815" y="18644"/>
                  <a:pt x="8349" y="18318"/>
                  <a:pt x="8528" y="18437"/>
                </a:cubicBezTo>
                <a:cubicBezTo>
                  <a:pt x="8694" y="18546"/>
                  <a:pt x="8830" y="18483"/>
                  <a:pt x="8830" y="18299"/>
                </a:cubicBezTo>
                <a:cubicBezTo>
                  <a:pt x="8830" y="17993"/>
                  <a:pt x="9441" y="17304"/>
                  <a:pt x="10129" y="16833"/>
                </a:cubicBezTo>
                <a:cubicBezTo>
                  <a:pt x="10281" y="16729"/>
                  <a:pt x="10405" y="16418"/>
                  <a:pt x="10405" y="16142"/>
                </a:cubicBezTo>
                <a:cubicBezTo>
                  <a:pt x="10405" y="15866"/>
                  <a:pt x="10281" y="15639"/>
                  <a:pt x="10129" y="15640"/>
                </a:cubicBezTo>
                <a:close/>
                <a:moveTo>
                  <a:pt x="12634" y="18265"/>
                </a:moveTo>
                <a:cubicBezTo>
                  <a:pt x="12385" y="18265"/>
                  <a:pt x="11997" y="18568"/>
                  <a:pt x="11771" y="18939"/>
                </a:cubicBezTo>
                <a:cubicBezTo>
                  <a:pt x="11544" y="19310"/>
                  <a:pt x="11109" y="19644"/>
                  <a:pt x="10803" y="19685"/>
                </a:cubicBezTo>
                <a:cubicBezTo>
                  <a:pt x="10435" y="19734"/>
                  <a:pt x="10165" y="20006"/>
                  <a:pt x="10002" y="20489"/>
                </a:cubicBezTo>
                <a:cubicBezTo>
                  <a:pt x="9814" y="21048"/>
                  <a:pt x="9692" y="21147"/>
                  <a:pt x="9477" y="20907"/>
                </a:cubicBezTo>
                <a:cubicBezTo>
                  <a:pt x="9269" y="20676"/>
                  <a:pt x="9198" y="20718"/>
                  <a:pt x="9198" y="21071"/>
                </a:cubicBezTo>
                <a:cubicBezTo>
                  <a:pt x="9198" y="21448"/>
                  <a:pt x="9474" y="21544"/>
                  <a:pt x="10541" y="21544"/>
                </a:cubicBezTo>
                <a:cubicBezTo>
                  <a:pt x="11708" y="21544"/>
                  <a:pt x="11846" y="21488"/>
                  <a:pt x="11594" y="21104"/>
                </a:cubicBezTo>
                <a:cubicBezTo>
                  <a:pt x="11204" y="20512"/>
                  <a:pt x="11378" y="20036"/>
                  <a:pt x="12070" y="19802"/>
                </a:cubicBezTo>
                <a:cubicBezTo>
                  <a:pt x="13032" y="19477"/>
                  <a:pt x="13476" y="18265"/>
                  <a:pt x="12634" y="1826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22" name="Изображение" descr="Изображение"/>
          <p:cNvPicPr>
            <a:picLocks noChangeAspect="1"/>
          </p:cNvPicPr>
          <p:nvPr/>
        </p:nvPicPr>
        <p:blipFill>
          <a:blip r:embed="rId3"/>
          <a:srcRect l="14371" t="8602" r="4195" b="9672"/>
          <a:stretch>
            <a:fillRect/>
          </a:stretch>
        </p:blipFill>
        <p:spPr>
          <a:xfrm>
            <a:off x="1265261" y="9516540"/>
            <a:ext cx="2377069" cy="264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5" name="Инвестиции в узнаваемость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Инвестиции в узнаваемость</a:t>
            </a:r>
          </a:p>
        </p:txBody>
      </p:sp>
      <p:sp>
        <p:nvSpPr>
          <p:cNvPr id="726" name="09 – 10’ – 10’"/>
          <p:cNvSpPr txBox="1"/>
          <p:nvPr/>
        </p:nvSpPr>
        <p:spPr>
          <a:xfrm>
            <a:off x="361696" y="2199038"/>
            <a:ext cx="3545587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500">
                <a:solidFill>
                  <a:srgbClr val="FFFFFF"/>
                </a:solidFill>
              </a:defRPr>
            </a:lvl1pPr>
          </a:lstStyle>
          <a:p>
            <a:r>
              <a:t>09 – 10’ – 10’</a:t>
            </a:r>
          </a:p>
        </p:txBody>
      </p:sp>
      <p:sp>
        <p:nvSpPr>
          <p:cNvPr id="727" name="Какими образом вы сегодня можете начать инвестировать в позиционирование? (дорожная карта)"/>
          <p:cNvSpPr/>
          <p:nvPr/>
        </p:nvSpPr>
        <p:spPr>
          <a:xfrm>
            <a:off x="6480820" y="7283174"/>
            <a:ext cx="11422360" cy="3742680"/>
          </a:xfrm>
          <a:prstGeom prst="roundRect">
            <a:avLst>
              <a:gd name="adj" fmla="val 5090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Какими образом вы сегодня можете начать инвестировать в позиционирование?</a:t>
            </a:r>
            <a:br/>
            <a:r>
              <a:t>(дорожная карта)</a:t>
            </a:r>
          </a:p>
        </p:txBody>
      </p:sp>
      <p:pic>
        <p:nvPicPr>
          <p:cNvPr id="728" name="Изображение" descr="Изображение"/>
          <p:cNvPicPr>
            <a:picLocks noChangeAspect="1"/>
          </p:cNvPicPr>
          <p:nvPr/>
        </p:nvPicPr>
        <p:blipFill>
          <a:blip r:embed="rId2"/>
          <a:srcRect l="9271" t="18948" b="3"/>
          <a:stretch>
            <a:fillRect/>
          </a:stretch>
        </p:blipFill>
        <p:spPr>
          <a:xfrm>
            <a:off x="20114114" y="11666803"/>
            <a:ext cx="4261071" cy="2041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extrusionOk="0">
                <a:moveTo>
                  <a:pt x="19071" y="12"/>
                </a:moveTo>
                <a:cubicBezTo>
                  <a:pt x="18652" y="79"/>
                  <a:pt x="18289" y="435"/>
                  <a:pt x="18289" y="1029"/>
                </a:cubicBezTo>
                <a:cubicBezTo>
                  <a:pt x="18289" y="1285"/>
                  <a:pt x="18171" y="1630"/>
                  <a:pt x="18029" y="1796"/>
                </a:cubicBezTo>
                <a:cubicBezTo>
                  <a:pt x="17887" y="1961"/>
                  <a:pt x="17816" y="2252"/>
                  <a:pt x="17872" y="2440"/>
                </a:cubicBezTo>
                <a:cubicBezTo>
                  <a:pt x="18002" y="2879"/>
                  <a:pt x="18341" y="2772"/>
                  <a:pt x="18679" y="2189"/>
                </a:cubicBezTo>
                <a:cubicBezTo>
                  <a:pt x="18825" y="1937"/>
                  <a:pt x="19217" y="1723"/>
                  <a:pt x="19550" y="1712"/>
                </a:cubicBezTo>
                <a:cubicBezTo>
                  <a:pt x="20267" y="1688"/>
                  <a:pt x="20456" y="1395"/>
                  <a:pt x="20188" y="724"/>
                </a:cubicBezTo>
                <a:cubicBezTo>
                  <a:pt x="19965" y="165"/>
                  <a:pt x="19490" y="-56"/>
                  <a:pt x="19071" y="12"/>
                </a:cubicBezTo>
                <a:close/>
                <a:moveTo>
                  <a:pt x="13145" y="359"/>
                </a:moveTo>
                <a:cubicBezTo>
                  <a:pt x="13000" y="353"/>
                  <a:pt x="12909" y="533"/>
                  <a:pt x="12813" y="971"/>
                </a:cubicBezTo>
                <a:cubicBezTo>
                  <a:pt x="12720" y="1393"/>
                  <a:pt x="12407" y="1982"/>
                  <a:pt x="12117" y="2277"/>
                </a:cubicBezTo>
                <a:cubicBezTo>
                  <a:pt x="11607" y="2796"/>
                  <a:pt x="11579" y="2790"/>
                  <a:pt x="11316" y="2089"/>
                </a:cubicBezTo>
                <a:cubicBezTo>
                  <a:pt x="11166" y="1689"/>
                  <a:pt x="11042" y="1174"/>
                  <a:pt x="11040" y="946"/>
                </a:cubicBezTo>
                <a:cubicBezTo>
                  <a:pt x="11038" y="642"/>
                  <a:pt x="10771" y="567"/>
                  <a:pt x="10051" y="661"/>
                </a:cubicBezTo>
                <a:cubicBezTo>
                  <a:pt x="9509" y="731"/>
                  <a:pt x="8946" y="890"/>
                  <a:pt x="8801" y="1017"/>
                </a:cubicBezTo>
                <a:cubicBezTo>
                  <a:pt x="8656" y="1144"/>
                  <a:pt x="8444" y="1278"/>
                  <a:pt x="8329" y="1314"/>
                </a:cubicBezTo>
                <a:cubicBezTo>
                  <a:pt x="7921" y="1442"/>
                  <a:pt x="7713" y="1918"/>
                  <a:pt x="7804" y="2512"/>
                </a:cubicBezTo>
                <a:cubicBezTo>
                  <a:pt x="7854" y="2842"/>
                  <a:pt x="7828" y="3197"/>
                  <a:pt x="7745" y="3303"/>
                </a:cubicBezTo>
                <a:cubicBezTo>
                  <a:pt x="7652" y="3424"/>
                  <a:pt x="7660" y="3851"/>
                  <a:pt x="7765" y="4434"/>
                </a:cubicBezTo>
                <a:cubicBezTo>
                  <a:pt x="7859" y="4948"/>
                  <a:pt x="7894" y="5590"/>
                  <a:pt x="7844" y="5862"/>
                </a:cubicBezTo>
                <a:cubicBezTo>
                  <a:pt x="7762" y="6304"/>
                  <a:pt x="6433" y="7432"/>
                  <a:pt x="5995" y="7432"/>
                </a:cubicBezTo>
                <a:cubicBezTo>
                  <a:pt x="5900" y="7432"/>
                  <a:pt x="5647" y="7674"/>
                  <a:pt x="5432" y="7968"/>
                </a:cubicBezTo>
                <a:cubicBezTo>
                  <a:pt x="5122" y="8391"/>
                  <a:pt x="5078" y="8598"/>
                  <a:pt x="5222" y="8960"/>
                </a:cubicBezTo>
                <a:cubicBezTo>
                  <a:pt x="5323" y="9212"/>
                  <a:pt x="5533" y="9333"/>
                  <a:pt x="5691" y="9228"/>
                </a:cubicBezTo>
                <a:cubicBezTo>
                  <a:pt x="5849" y="9124"/>
                  <a:pt x="6129" y="9205"/>
                  <a:pt x="6311" y="9409"/>
                </a:cubicBezTo>
                <a:cubicBezTo>
                  <a:pt x="6576" y="9704"/>
                  <a:pt x="6605" y="9870"/>
                  <a:pt x="6456" y="10246"/>
                </a:cubicBezTo>
                <a:cubicBezTo>
                  <a:pt x="6353" y="10504"/>
                  <a:pt x="6171" y="10715"/>
                  <a:pt x="6051" y="10715"/>
                </a:cubicBezTo>
                <a:cubicBezTo>
                  <a:pt x="5932" y="10715"/>
                  <a:pt x="5834" y="10932"/>
                  <a:pt x="5834" y="11197"/>
                </a:cubicBezTo>
                <a:cubicBezTo>
                  <a:pt x="5834" y="11889"/>
                  <a:pt x="5267" y="12418"/>
                  <a:pt x="4647" y="12306"/>
                </a:cubicBezTo>
                <a:cubicBezTo>
                  <a:pt x="4230" y="12232"/>
                  <a:pt x="3986" y="12446"/>
                  <a:pt x="3537" y="13274"/>
                </a:cubicBezTo>
                <a:cubicBezTo>
                  <a:pt x="3220" y="13857"/>
                  <a:pt x="2879" y="14443"/>
                  <a:pt x="2778" y="14576"/>
                </a:cubicBezTo>
                <a:cubicBezTo>
                  <a:pt x="2677" y="14709"/>
                  <a:pt x="2474" y="15210"/>
                  <a:pt x="2328" y="15690"/>
                </a:cubicBezTo>
                <a:cubicBezTo>
                  <a:pt x="2092" y="16460"/>
                  <a:pt x="2089" y="16584"/>
                  <a:pt x="2301" y="16753"/>
                </a:cubicBezTo>
                <a:cubicBezTo>
                  <a:pt x="2671" y="17049"/>
                  <a:pt x="2402" y="17608"/>
                  <a:pt x="1889" y="17608"/>
                </a:cubicBezTo>
                <a:cubicBezTo>
                  <a:pt x="1587" y="17608"/>
                  <a:pt x="1371" y="17840"/>
                  <a:pt x="1255" y="18290"/>
                </a:cubicBezTo>
                <a:cubicBezTo>
                  <a:pt x="1153" y="18687"/>
                  <a:pt x="984" y="18895"/>
                  <a:pt x="851" y="18789"/>
                </a:cubicBezTo>
                <a:cubicBezTo>
                  <a:pt x="621" y="18605"/>
                  <a:pt x="0" y="19644"/>
                  <a:pt x="0" y="20212"/>
                </a:cubicBezTo>
                <a:cubicBezTo>
                  <a:pt x="0" y="20381"/>
                  <a:pt x="231" y="20579"/>
                  <a:pt x="513" y="20652"/>
                </a:cubicBezTo>
                <a:cubicBezTo>
                  <a:pt x="795" y="20725"/>
                  <a:pt x="1078" y="20807"/>
                  <a:pt x="1143" y="20836"/>
                </a:cubicBezTo>
                <a:cubicBezTo>
                  <a:pt x="1208" y="20865"/>
                  <a:pt x="1261" y="20754"/>
                  <a:pt x="1261" y="20589"/>
                </a:cubicBezTo>
                <a:cubicBezTo>
                  <a:pt x="1261" y="20425"/>
                  <a:pt x="1598" y="19955"/>
                  <a:pt x="2010" y="19547"/>
                </a:cubicBezTo>
                <a:cubicBezTo>
                  <a:pt x="2908" y="18657"/>
                  <a:pt x="3493" y="17769"/>
                  <a:pt x="3362" y="17495"/>
                </a:cubicBezTo>
                <a:cubicBezTo>
                  <a:pt x="3309" y="17385"/>
                  <a:pt x="3358" y="17064"/>
                  <a:pt x="3470" y="16783"/>
                </a:cubicBezTo>
                <a:cubicBezTo>
                  <a:pt x="3653" y="16324"/>
                  <a:pt x="3708" y="16335"/>
                  <a:pt x="4005" y="16896"/>
                </a:cubicBezTo>
                <a:cubicBezTo>
                  <a:pt x="4411" y="17661"/>
                  <a:pt x="5330" y="17717"/>
                  <a:pt x="5725" y="17001"/>
                </a:cubicBezTo>
                <a:cubicBezTo>
                  <a:pt x="5883" y="16715"/>
                  <a:pt x="6238" y="16475"/>
                  <a:pt x="6514" y="16469"/>
                </a:cubicBezTo>
                <a:cubicBezTo>
                  <a:pt x="6835" y="16461"/>
                  <a:pt x="7001" y="16306"/>
                  <a:pt x="6975" y="16037"/>
                </a:cubicBezTo>
                <a:cubicBezTo>
                  <a:pt x="6916" y="15433"/>
                  <a:pt x="7373" y="15163"/>
                  <a:pt x="7649" y="15640"/>
                </a:cubicBezTo>
                <a:cubicBezTo>
                  <a:pt x="7778" y="15862"/>
                  <a:pt x="7890" y="15918"/>
                  <a:pt x="7900" y="15761"/>
                </a:cubicBezTo>
                <a:cubicBezTo>
                  <a:pt x="7910" y="15604"/>
                  <a:pt x="7929" y="15253"/>
                  <a:pt x="7940" y="14982"/>
                </a:cubicBezTo>
                <a:cubicBezTo>
                  <a:pt x="7952" y="14711"/>
                  <a:pt x="8121" y="14441"/>
                  <a:pt x="8317" y="14383"/>
                </a:cubicBezTo>
                <a:cubicBezTo>
                  <a:pt x="8512" y="14326"/>
                  <a:pt x="8671" y="14068"/>
                  <a:pt x="8671" y="13810"/>
                </a:cubicBezTo>
                <a:cubicBezTo>
                  <a:pt x="8671" y="13400"/>
                  <a:pt x="8461" y="13183"/>
                  <a:pt x="8300" y="13424"/>
                </a:cubicBezTo>
                <a:cubicBezTo>
                  <a:pt x="8171" y="13619"/>
                  <a:pt x="7738" y="12581"/>
                  <a:pt x="7826" y="12285"/>
                </a:cubicBezTo>
                <a:cubicBezTo>
                  <a:pt x="7884" y="12088"/>
                  <a:pt x="7799" y="12039"/>
                  <a:pt x="7610" y="12164"/>
                </a:cubicBezTo>
                <a:cubicBezTo>
                  <a:pt x="7428" y="12285"/>
                  <a:pt x="7222" y="12184"/>
                  <a:pt x="7118" y="11921"/>
                </a:cubicBezTo>
                <a:cubicBezTo>
                  <a:pt x="6823" y="11184"/>
                  <a:pt x="7428" y="10269"/>
                  <a:pt x="8029" y="10543"/>
                </a:cubicBezTo>
                <a:cubicBezTo>
                  <a:pt x="8435" y="10729"/>
                  <a:pt x="8624" y="10571"/>
                  <a:pt x="9234" y="9530"/>
                </a:cubicBezTo>
                <a:cubicBezTo>
                  <a:pt x="9836" y="8503"/>
                  <a:pt x="10007" y="8355"/>
                  <a:pt x="10244" y="8663"/>
                </a:cubicBezTo>
                <a:cubicBezTo>
                  <a:pt x="10462" y="8947"/>
                  <a:pt x="10596" y="8925"/>
                  <a:pt x="10821" y="8571"/>
                </a:cubicBezTo>
                <a:cubicBezTo>
                  <a:pt x="10982" y="8317"/>
                  <a:pt x="11276" y="8108"/>
                  <a:pt x="11475" y="8102"/>
                </a:cubicBezTo>
                <a:cubicBezTo>
                  <a:pt x="11678" y="8096"/>
                  <a:pt x="12127" y="7509"/>
                  <a:pt x="12501" y="6758"/>
                </a:cubicBezTo>
                <a:cubicBezTo>
                  <a:pt x="13037" y="5680"/>
                  <a:pt x="13246" y="5457"/>
                  <a:pt x="13591" y="5598"/>
                </a:cubicBezTo>
                <a:cubicBezTo>
                  <a:pt x="13826" y="5694"/>
                  <a:pt x="14065" y="5614"/>
                  <a:pt x="14122" y="5422"/>
                </a:cubicBezTo>
                <a:cubicBezTo>
                  <a:pt x="14179" y="5230"/>
                  <a:pt x="14430" y="5136"/>
                  <a:pt x="14680" y="5213"/>
                </a:cubicBezTo>
                <a:cubicBezTo>
                  <a:pt x="14929" y="5289"/>
                  <a:pt x="15100" y="5284"/>
                  <a:pt x="15060" y="5200"/>
                </a:cubicBezTo>
                <a:cubicBezTo>
                  <a:pt x="15020" y="5117"/>
                  <a:pt x="15137" y="4611"/>
                  <a:pt x="15319" y="4078"/>
                </a:cubicBezTo>
                <a:cubicBezTo>
                  <a:pt x="15565" y="3360"/>
                  <a:pt x="15744" y="3145"/>
                  <a:pt x="16015" y="3253"/>
                </a:cubicBezTo>
                <a:cubicBezTo>
                  <a:pt x="16331" y="3378"/>
                  <a:pt x="16361" y="3316"/>
                  <a:pt x="16227" y="2792"/>
                </a:cubicBezTo>
                <a:cubicBezTo>
                  <a:pt x="15999" y="1907"/>
                  <a:pt x="15501" y="2044"/>
                  <a:pt x="14808" y="3186"/>
                </a:cubicBezTo>
                <a:cubicBezTo>
                  <a:pt x="14223" y="4150"/>
                  <a:pt x="13413" y="4640"/>
                  <a:pt x="13424" y="4019"/>
                </a:cubicBezTo>
                <a:cubicBezTo>
                  <a:pt x="13427" y="3855"/>
                  <a:pt x="13315" y="3587"/>
                  <a:pt x="13175" y="3425"/>
                </a:cubicBezTo>
                <a:cubicBezTo>
                  <a:pt x="12887" y="3089"/>
                  <a:pt x="12988" y="2512"/>
                  <a:pt x="13334" y="2512"/>
                </a:cubicBezTo>
                <a:cubicBezTo>
                  <a:pt x="13677" y="2512"/>
                  <a:pt x="14977" y="1173"/>
                  <a:pt x="14977" y="820"/>
                </a:cubicBezTo>
                <a:cubicBezTo>
                  <a:pt x="14977" y="651"/>
                  <a:pt x="14676" y="544"/>
                  <a:pt x="14307" y="581"/>
                </a:cubicBezTo>
                <a:cubicBezTo>
                  <a:pt x="13939" y="619"/>
                  <a:pt x="13490" y="548"/>
                  <a:pt x="13310" y="426"/>
                </a:cubicBezTo>
                <a:cubicBezTo>
                  <a:pt x="13247" y="384"/>
                  <a:pt x="13193" y="362"/>
                  <a:pt x="13145" y="359"/>
                </a:cubicBezTo>
                <a:close/>
                <a:moveTo>
                  <a:pt x="21509" y="2244"/>
                </a:moveTo>
                <a:cubicBezTo>
                  <a:pt x="21425" y="2192"/>
                  <a:pt x="21262" y="2360"/>
                  <a:pt x="20946" y="2700"/>
                </a:cubicBezTo>
                <a:cubicBezTo>
                  <a:pt x="20612" y="3060"/>
                  <a:pt x="20277" y="3148"/>
                  <a:pt x="19838" y="2993"/>
                </a:cubicBezTo>
                <a:cubicBezTo>
                  <a:pt x="19315" y="2809"/>
                  <a:pt x="19145" y="2895"/>
                  <a:pt x="18832" y="3508"/>
                </a:cubicBezTo>
                <a:cubicBezTo>
                  <a:pt x="18625" y="3914"/>
                  <a:pt x="18490" y="4363"/>
                  <a:pt x="18532" y="4505"/>
                </a:cubicBezTo>
                <a:cubicBezTo>
                  <a:pt x="18574" y="4647"/>
                  <a:pt x="18536" y="4856"/>
                  <a:pt x="18448" y="4970"/>
                </a:cubicBezTo>
                <a:cubicBezTo>
                  <a:pt x="18359" y="5083"/>
                  <a:pt x="18289" y="5381"/>
                  <a:pt x="18289" y="5636"/>
                </a:cubicBezTo>
                <a:cubicBezTo>
                  <a:pt x="18289" y="5954"/>
                  <a:pt x="18374" y="6021"/>
                  <a:pt x="18564" y="5845"/>
                </a:cubicBezTo>
                <a:cubicBezTo>
                  <a:pt x="18716" y="5704"/>
                  <a:pt x="19114" y="5332"/>
                  <a:pt x="19449" y="5016"/>
                </a:cubicBezTo>
                <a:cubicBezTo>
                  <a:pt x="19785" y="4700"/>
                  <a:pt x="20167" y="4526"/>
                  <a:pt x="20298" y="4631"/>
                </a:cubicBezTo>
                <a:cubicBezTo>
                  <a:pt x="20430" y="4735"/>
                  <a:pt x="20775" y="4641"/>
                  <a:pt x="21067" y="4421"/>
                </a:cubicBezTo>
                <a:cubicBezTo>
                  <a:pt x="21498" y="4097"/>
                  <a:pt x="21600" y="3847"/>
                  <a:pt x="21600" y="3102"/>
                </a:cubicBezTo>
                <a:cubicBezTo>
                  <a:pt x="21600" y="2567"/>
                  <a:pt x="21594" y="2296"/>
                  <a:pt x="21509" y="2244"/>
                </a:cubicBezTo>
                <a:close/>
                <a:moveTo>
                  <a:pt x="16440" y="3948"/>
                </a:moveTo>
                <a:cubicBezTo>
                  <a:pt x="16423" y="3982"/>
                  <a:pt x="16414" y="4096"/>
                  <a:pt x="16410" y="4287"/>
                </a:cubicBezTo>
                <a:cubicBezTo>
                  <a:pt x="16403" y="4633"/>
                  <a:pt x="16440" y="4828"/>
                  <a:pt x="16492" y="4718"/>
                </a:cubicBezTo>
                <a:cubicBezTo>
                  <a:pt x="16545" y="4609"/>
                  <a:pt x="16550" y="4327"/>
                  <a:pt x="16504" y="4090"/>
                </a:cubicBezTo>
                <a:cubicBezTo>
                  <a:pt x="16479" y="3959"/>
                  <a:pt x="16456" y="3913"/>
                  <a:pt x="16440" y="3948"/>
                </a:cubicBezTo>
                <a:close/>
                <a:moveTo>
                  <a:pt x="17365" y="4819"/>
                </a:moveTo>
                <a:cubicBezTo>
                  <a:pt x="17262" y="4850"/>
                  <a:pt x="17141" y="5015"/>
                  <a:pt x="17017" y="5326"/>
                </a:cubicBezTo>
                <a:cubicBezTo>
                  <a:pt x="16900" y="5619"/>
                  <a:pt x="16658" y="5785"/>
                  <a:pt x="16460" y="5707"/>
                </a:cubicBezTo>
                <a:cubicBezTo>
                  <a:pt x="16205" y="5605"/>
                  <a:pt x="16062" y="5785"/>
                  <a:pt x="15933" y="6373"/>
                </a:cubicBezTo>
                <a:cubicBezTo>
                  <a:pt x="15792" y="7017"/>
                  <a:pt x="15671" y="7144"/>
                  <a:pt x="15331" y="7009"/>
                </a:cubicBezTo>
                <a:cubicBezTo>
                  <a:pt x="15018" y="6884"/>
                  <a:pt x="14815" y="7045"/>
                  <a:pt x="14557" y="7625"/>
                </a:cubicBezTo>
                <a:cubicBezTo>
                  <a:pt x="14339" y="8113"/>
                  <a:pt x="14110" y="8334"/>
                  <a:pt x="13951" y="8207"/>
                </a:cubicBezTo>
                <a:cubicBezTo>
                  <a:pt x="13790" y="8078"/>
                  <a:pt x="13609" y="8264"/>
                  <a:pt x="13461" y="8705"/>
                </a:cubicBezTo>
                <a:cubicBezTo>
                  <a:pt x="13301" y="9180"/>
                  <a:pt x="13058" y="9404"/>
                  <a:pt x="12702" y="9404"/>
                </a:cubicBezTo>
                <a:cubicBezTo>
                  <a:pt x="12414" y="9404"/>
                  <a:pt x="12089" y="9628"/>
                  <a:pt x="11980" y="9903"/>
                </a:cubicBezTo>
                <a:cubicBezTo>
                  <a:pt x="11861" y="10201"/>
                  <a:pt x="11657" y="10320"/>
                  <a:pt x="11475" y="10200"/>
                </a:cubicBezTo>
                <a:cubicBezTo>
                  <a:pt x="10979" y="9872"/>
                  <a:pt x="10064" y="12130"/>
                  <a:pt x="10330" y="13027"/>
                </a:cubicBezTo>
                <a:cubicBezTo>
                  <a:pt x="10462" y="13471"/>
                  <a:pt x="10789" y="13078"/>
                  <a:pt x="10962" y="12269"/>
                </a:cubicBezTo>
                <a:cubicBezTo>
                  <a:pt x="11082" y="11705"/>
                  <a:pt x="11231" y="11555"/>
                  <a:pt x="11612" y="11615"/>
                </a:cubicBezTo>
                <a:cubicBezTo>
                  <a:pt x="11909" y="11663"/>
                  <a:pt x="12140" y="11520"/>
                  <a:pt x="12189" y="11255"/>
                </a:cubicBezTo>
                <a:cubicBezTo>
                  <a:pt x="12236" y="10999"/>
                  <a:pt x="12490" y="10826"/>
                  <a:pt x="12797" y="10845"/>
                </a:cubicBezTo>
                <a:cubicBezTo>
                  <a:pt x="13173" y="10868"/>
                  <a:pt x="13370" y="10690"/>
                  <a:pt x="13489" y="10221"/>
                </a:cubicBezTo>
                <a:cubicBezTo>
                  <a:pt x="13607" y="9756"/>
                  <a:pt x="13783" y="9597"/>
                  <a:pt x="14096" y="9668"/>
                </a:cubicBezTo>
                <a:cubicBezTo>
                  <a:pt x="14346" y="9725"/>
                  <a:pt x="14664" y="9531"/>
                  <a:pt x="14826" y="9224"/>
                </a:cubicBezTo>
                <a:cubicBezTo>
                  <a:pt x="14985" y="8926"/>
                  <a:pt x="15194" y="8783"/>
                  <a:pt x="15289" y="8906"/>
                </a:cubicBezTo>
                <a:cubicBezTo>
                  <a:pt x="15385" y="9029"/>
                  <a:pt x="15695" y="8600"/>
                  <a:pt x="15979" y="7955"/>
                </a:cubicBezTo>
                <a:cubicBezTo>
                  <a:pt x="16373" y="7061"/>
                  <a:pt x="16539" y="6876"/>
                  <a:pt x="16679" y="7168"/>
                </a:cubicBezTo>
                <a:cubicBezTo>
                  <a:pt x="16994" y="7824"/>
                  <a:pt x="17657" y="6852"/>
                  <a:pt x="17657" y="5736"/>
                </a:cubicBezTo>
                <a:cubicBezTo>
                  <a:pt x="17657" y="5087"/>
                  <a:pt x="17537" y="4767"/>
                  <a:pt x="17365" y="4819"/>
                </a:cubicBezTo>
                <a:close/>
                <a:moveTo>
                  <a:pt x="21481" y="6452"/>
                </a:moveTo>
                <a:cubicBezTo>
                  <a:pt x="21290" y="6460"/>
                  <a:pt x="20288" y="7254"/>
                  <a:pt x="19900" y="7704"/>
                </a:cubicBezTo>
                <a:cubicBezTo>
                  <a:pt x="19703" y="7933"/>
                  <a:pt x="19482" y="8039"/>
                  <a:pt x="19407" y="7943"/>
                </a:cubicBezTo>
                <a:cubicBezTo>
                  <a:pt x="19332" y="7846"/>
                  <a:pt x="19182" y="7988"/>
                  <a:pt x="19075" y="8257"/>
                </a:cubicBezTo>
                <a:cubicBezTo>
                  <a:pt x="18968" y="8526"/>
                  <a:pt x="18779" y="8747"/>
                  <a:pt x="18657" y="8747"/>
                </a:cubicBezTo>
                <a:cubicBezTo>
                  <a:pt x="18534" y="8747"/>
                  <a:pt x="18262" y="8983"/>
                  <a:pt x="18051" y="9270"/>
                </a:cubicBezTo>
                <a:cubicBezTo>
                  <a:pt x="17840" y="9558"/>
                  <a:pt x="17578" y="9728"/>
                  <a:pt x="17468" y="9651"/>
                </a:cubicBezTo>
                <a:cubicBezTo>
                  <a:pt x="17358" y="9575"/>
                  <a:pt x="17134" y="9866"/>
                  <a:pt x="16971" y="10296"/>
                </a:cubicBezTo>
                <a:cubicBezTo>
                  <a:pt x="16645" y="11158"/>
                  <a:pt x="16641" y="11120"/>
                  <a:pt x="17156" y="11678"/>
                </a:cubicBezTo>
                <a:cubicBezTo>
                  <a:pt x="17427" y="11972"/>
                  <a:pt x="17477" y="12180"/>
                  <a:pt x="17353" y="12491"/>
                </a:cubicBezTo>
                <a:cubicBezTo>
                  <a:pt x="17262" y="12720"/>
                  <a:pt x="17224" y="12983"/>
                  <a:pt x="17267" y="13073"/>
                </a:cubicBezTo>
                <a:cubicBezTo>
                  <a:pt x="17405" y="13360"/>
                  <a:pt x="16737" y="14397"/>
                  <a:pt x="16561" y="14170"/>
                </a:cubicBezTo>
                <a:cubicBezTo>
                  <a:pt x="16467" y="14049"/>
                  <a:pt x="16426" y="13831"/>
                  <a:pt x="16470" y="13684"/>
                </a:cubicBezTo>
                <a:cubicBezTo>
                  <a:pt x="16514" y="13536"/>
                  <a:pt x="16404" y="13337"/>
                  <a:pt x="16227" y="13240"/>
                </a:cubicBezTo>
                <a:cubicBezTo>
                  <a:pt x="16022" y="13128"/>
                  <a:pt x="15922" y="12846"/>
                  <a:pt x="15953" y="12465"/>
                </a:cubicBezTo>
                <a:cubicBezTo>
                  <a:pt x="15991" y="12005"/>
                  <a:pt x="15887" y="11840"/>
                  <a:pt x="15502" y="11762"/>
                </a:cubicBezTo>
                <a:cubicBezTo>
                  <a:pt x="15227" y="11706"/>
                  <a:pt x="14916" y="11449"/>
                  <a:pt x="14812" y="11188"/>
                </a:cubicBezTo>
                <a:cubicBezTo>
                  <a:pt x="14709" y="10928"/>
                  <a:pt x="14554" y="10715"/>
                  <a:pt x="14468" y="10715"/>
                </a:cubicBezTo>
                <a:cubicBezTo>
                  <a:pt x="14383" y="10715"/>
                  <a:pt x="14472" y="10984"/>
                  <a:pt x="14668" y="11314"/>
                </a:cubicBezTo>
                <a:lnTo>
                  <a:pt x="15024" y="11917"/>
                </a:lnTo>
                <a:lnTo>
                  <a:pt x="14543" y="12629"/>
                </a:lnTo>
                <a:cubicBezTo>
                  <a:pt x="14278" y="13021"/>
                  <a:pt x="13952" y="13341"/>
                  <a:pt x="13819" y="13341"/>
                </a:cubicBezTo>
                <a:cubicBezTo>
                  <a:pt x="13685" y="13341"/>
                  <a:pt x="13167" y="13783"/>
                  <a:pt x="12666" y="14325"/>
                </a:cubicBezTo>
                <a:cubicBezTo>
                  <a:pt x="12165" y="14866"/>
                  <a:pt x="11672" y="15309"/>
                  <a:pt x="11571" y="15309"/>
                </a:cubicBezTo>
                <a:cubicBezTo>
                  <a:pt x="11471" y="15309"/>
                  <a:pt x="11309" y="15516"/>
                  <a:pt x="11209" y="15765"/>
                </a:cubicBezTo>
                <a:cubicBezTo>
                  <a:pt x="11069" y="16117"/>
                  <a:pt x="11086" y="16262"/>
                  <a:pt x="11282" y="16418"/>
                </a:cubicBezTo>
                <a:cubicBezTo>
                  <a:pt x="11661" y="16721"/>
                  <a:pt x="12266" y="16663"/>
                  <a:pt x="12370" y="16314"/>
                </a:cubicBezTo>
                <a:cubicBezTo>
                  <a:pt x="12500" y="15877"/>
                  <a:pt x="13399" y="14982"/>
                  <a:pt x="13708" y="14982"/>
                </a:cubicBezTo>
                <a:cubicBezTo>
                  <a:pt x="13851" y="14982"/>
                  <a:pt x="14046" y="14819"/>
                  <a:pt x="14140" y="14622"/>
                </a:cubicBezTo>
                <a:cubicBezTo>
                  <a:pt x="14265" y="14362"/>
                  <a:pt x="14426" y="14419"/>
                  <a:pt x="14722" y="14823"/>
                </a:cubicBezTo>
                <a:cubicBezTo>
                  <a:pt x="14947" y="15130"/>
                  <a:pt x="15099" y="15496"/>
                  <a:pt x="15058" y="15635"/>
                </a:cubicBezTo>
                <a:cubicBezTo>
                  <a:pt x="15016" y="15775"/>
                  <a:pt x="15130" y="16283"/>
                  <a:pt x="15311" y="16762"/>
                </a:cubicBezTo>
                <a:cubicBezTo>
                  <a:pt x="15564" y="17430"/>
                  <a:pt x="15689" y="17547"/>
                  <a:pt x="15850" y="17269"/>
                </a:cubicBezTo>
                <a:cubicBezTo>
                  <a:pt x="16004" y="17002"/>
                  <a:pt x="16151" y="17006"/>
                  <a:pt x="16398" y="17281"/>
                </a:cubicBezTo>
                <a:cubicBezTo>
                  <a:pt x="16704" y="17622"/>
                  <a:pt x="16713" y="17721"/>
                  <a:pt x="16506" y="18370"/>
                </a:cubicBezTo>
                <a:cubicBezTo>
                  <a:pt x="16295" y="19033"/>
                  <a:pt x="15669" y="19419"/>
                  <a:pt x="14388" y="19672"/>
                </a:cubicBezTo>
                <a:cubicBezTo>
                  <a:pt x="14180" y="19713"/>
                  <a:pt x="14052" y="19933"/>
                  <a:pt x="14074" y="20212"/>
                </a:cubicBezTo>
                <a:cubicBezTo>
                  <a:pt x="14095" y="20473"/>
                  <a:pt x="13933" y="20880"/>
                  <a:pt x="13716" y="21113"/>
                </a:cubicBezTo>
                <a:cubicBezTo>
                  <a:pt x="13385" y="21469"/>
                  <a:pt x="13980" y="21536"/>
                  <a:pt x="17460" y="21540"/>
                </a:cubicBezTo>
                <a:lnTo>
                  <a:pt x="21600" y="21544"/>
                </a:lnTo>
                <a:lnTo>
                  <a:pt x="21600" y="13998"/>
                </a:lnTo>
                <a:cubicBezTo>
                  <a:pt x="21600" y="9847"/>
                  <a:pt x="21546" y="6449"/>
                  <a:pt x="21481" y="6452"/>
                </a:cubicBezTo>
                <a:close/>
                <a:moveTo>
                  <a:pt x="10129" y="15640"/>
                </a:moveTo>
                <a:cubicBezTo>
                  <a:pt x="9792" y="15640"/>
                  <a:pt x="8178" y="16882"/>
                  <a:pt x="7970" y="17302"/>
                </a:cubicBezTo>
                <a:cubicBezTo>
                  <a:pt x="7888" y="17469"/>
                  <a:pt x="7691" y="17608"/>
                  <a:pt x="7534" y="17608"/>
                </a:cubicBezTo>
                <a:cubicBezTo>
                  <a:pt x="7377" y="17608"/>
                  <a:pt x="7125" y="17744"/>
                  <a:pt x="6975" y="17913"/>
                </a:cubicBezTo>
                <a:cubicBezTo>
                  <a:pt x="6824" y="18083"/>
                  <a:pt x="6237" y="18660"/>
                  <a:pt x="5669" y="19195"/>
                </a:cubicBezTo>
                <a:cubicBezTo>
                  <a:pt x="5101" y="19730"/>
                  <a:pt x="4546" y="20394"/>
                  <a:pt x="4436" y="20669"/>
                </a:cubicBezTo>
                <a:cubicBezTo>
                  <a:pt x="4297" y="21018"/>
                  <a:pt x="4074" y="21115"/>
                  <a:pt x="3696" y="20987"/>
                </a:cubicBezTo>
                <a:cubicBezTo>
                  <a:pt x="3346" y="20869"/>
                  <a:pt x="3152" y="20936"/>
                  <a:pt x="3152" y="21175"/>
                </a:cubicBezTo>
                <a:cubicBezTo>
                  <a:pt x="3152" y="21417"/>
                  <a:pt x="3551" y="21544"/>
                  <a:pt x="4297" y="21544"/>
                </a:cubicBezTo>
                <a:cubicBezTo>
                  <a:pt x="5271" y="21544"/>
                  <a:pt x="5471" y="21445"/>
                  <a:pt x="5639" y="20887"/>
                </a:cubicBezTo>
                <a:cubicBezTo>
                  <a:pt x="5747" y="20526"/>
                  <a:pt x="5918" y="20233"/>
                  <a:pt x="6017" y="20233"/>
                </a:cubicBezTo>
                <a:cubicBezTo>
                  <a:pt x="6116" y="20233"/>
                  <a:pt x="6654" y="19785"/>
                  <a:pt x="7212" y="19237"/>
                </a:cubicBezTo>
                <a:cubicBezTo>
                  <a:pt x="7815" y="18644"/>
                  <a:pt x="8349" y="18318"/>
                  <a:pt x="8528" y="18437"/>
                </a:cubicBezTo>
                <a:cubicBezTo>
                  <a:pt x="8694" y="18546"/>
                  <a:pt x="8830" y="18483"/>
                  <a:pt x="8830" y="18299"/>
                </a:cubicBezTo>
                <a:cubicBezTo>
                  <a:pt x="8830" y="17993"/>
                  <a:pt x="9441" y="17304"/>
                  <a:pt x="10129" y="16833"/>
                </a:cubicBezTo>
                <a:cubicBezTo>
                  <a:pt x="10281" y="16729"/>
                  <a:pt x="10405" y="16418"/>
                  <a:pt x="10405" y="16142"/>
                </a:cubicBezTo>
                <a:cubicBezTo>
                  <a:pt x="10405" y="15866"/>
                  <a:pt x="10281" y="15639"/>
                  <a:pt x="10129" y="15640"/>
                </a:cubicBezTo>
                <a:close/>
                <a:moveTo>
                  <a:pt x="12634" y="18265"/>
                </a:moveTo>
                <a:cubicBezTo>
                  <a:pt x="12385" y="18265"/>
                  <a:pt x="11997" y="18568"/>
                  <a:pt x="11771" y="18939"/>
                </a:cubicBezTo>
                <a:cubicBezTo>
                  <a:pt x="11544" y="19310"/>
                  <a:pt x="11109" y="19644"/>
                  <a:pt x="10803" y="19685"/>
                </a:cubicBezTo>
                <a:cubicBezTo>
                  <a:pt x="10435" y="19734"/>
                  <a:pt x="10165" y="20006"/>
                  <a:pt x="10002" y="20489"/>
                </a:cubicBezTo>
                <a:cubicBezTo>
                  <a:pt x="9814" y="21048"/>
                  <a:pt x="9692" y="21147"/>
                  <a:pt x="9477" y="20907"/>
                </a:cubicBezTo>
                <a:cubicBezTo>
                  <a:pt x="9269" y="20676"/>
                  <a:pt x="9198" y="20718"/>
                  <a:pt x="9198" y="21071"/>
                </a:cubicBezTo>
                <a:cubicBezTo>
                  <a:pt x="9198" y="21448"/>
                  <a:pt x="9474" y="21544"/>
                  <a:pt x="10541" y="21544"/>
                </a:cubicBezTo>
                <a:cubicBezTo>
                  <a:pt x="11708" y="21544"/>
                  <a:pt x="11846" y="21488"/>
                  <a:pt x="11594" y="21104"/>
                </a:cubicBezTo>
                <a:cubicBezTo>
                  <a:pt x="11204" y="20512"/>
                  <a:pt x="11378" y="20036"/>
                  <a:pt x="12070" y="19802"/>
                </a:cubicBezTo>
                <a:cubicBezTo>
                  <a:pt x="13032" y="19477"/>
                  <a:pt x="13476" y="18265"/>
                  <a:pt x="12634" y="1826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29" name="Изображение" descr="Изображение"/>
          <p:cNvPicPr>
            <a:picLocks noChangeAspect="1"/>
          </p:cNvPicPr>
          <p:nvPr/>
        </p:nvPicPr>
        <p:blipFill>
          <a:blip r:embed="rId3"/>
          <a:srcRect l="14371" t="8602" r="4195" b="9672"/>
          <a:stretch>
            <a:fillRect/>
          </a:stretch>
        </p:blipFill>
        <p:spPr>
          <a:xfrm>
            <a:off x="19238907" y="8012572"/>
            <a:ext cx="2377069" cy="264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Изображение" descr="Изображение"/>
          <p:cNvPicPr>
            <a:picLocks noChangeAspect="1"/>
          </p:cNvPicPr>
          <p:nvPr/>
        </p:nvPicPr>
        <p:blipFill>
          <a:blip r:embed="rId2"/>
          <a:srcRect t="104" b="1312"/>
          <a:stretch>
            <a:fillRect/>
          </a:stretch>
        </p:blipFill>
        <p:spPr>
          <a:xfrm>
            <a:off x="-1317" y="0"/>
            <a:ext cx="24386634" cy="13715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вынуждает сокращать горизонты планирования"/>
          <p:cNvSpPr txBox="1">
            <a:spLocks noGrp="1"/>
          </p:cNvSpPr>
          <p:nvPr>
            <p:ph type="title" idx="4294967295"/>
          </p:nvPr>
        </p:nvSpPr>
        <p:spPr>
          <a:xfrm>
            <a:off x="392955" y="75902"/>
            <a:ext cx="23598090" cy="2306329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>
            <a:lvl1pPr>
              <a:defRPr sz="8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вынуждает сокращать горизонты планирования</a:t>
            </a:r>
          </a:p>
        </p:txBody>
      </p:sp>
      <p:sp>
        <p:nvSpPr>
          <p:cNvPr id="126" name="создаёт новые возможности"/>
          <p:cNvSpPr txBox="1"/>
          <p:nvPr/>
        </p:nvSpPr>
        <p:spPr>
          <a:xfrm>
            <a:off x="393700" y="11333768"/>
            <a:ext cx="23596600" cy="23114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80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создаёт новые возможности</a:t>
            </a:r>
          </a:p>
        </p:txBody>
      </p:sp>
      <p:sp>
        <p:nvSpPr>
          <p:cNvPr id="127" name="Турбулентность…"/>
          <p:cNvSpPr txBox="1"/>
          <p:nvPr/>
        </p:nvSpPr>
        <p:spPr>
          <a:xfrm>
            <a:off x="1689100" y="4899774"/>
            <a:ext cx="21005800" cy="3916452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Турбулентность…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2" name="Трекинг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Трекинг</a:t>
            </a:r>
          </a:p>
        </p:txBody>
      </p:sp>
      <p:sp>
        <p:nvSpPr>
          <p:cNvPr id="733" name="10 – 07’ – 06’"/>
          <p:cNvSpPr txBox="1"/>
          <p:nvPr/>
        </p:nvSpPr>
        <p:spPr>
          <a:xfrm>
            <a:off x="348996" y="2199038"/>
            <a:ext cx="3545587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500">
                <a:solidFill>
                  <a:srgbClr val="FFFFFF"/>
                </a:solidFill>
              </a:defRPr>
            </a:lvl1pPr>
          </a:lstStyle>
          <a:p>
            <a:r>
              <a:t>10 – 07’ – 06’</a:t>
            </a:r>
          </a:p>
        </p:txBody>
      </p:sp>
      <p:sp>
        <p:nvSpPr>
          <p:cNvPr id="734" name="По каким признакам вы сможете отслеживать движение в развитии компетенции и позиционирования?"/>
          <p:cNvSpPr/>
          <p:nvPr/>
        </p:nvSpPr>
        <p:spPr>
          <a:xfrm>
            <a:off x="6480820" y="7283174"/>
            <a:ext cx="11422360" cy="3742680"/>
          </a:xfrm>
          <a:prstGeom prst="roundRect">
            <a:avLst>
              <a:gd name="adj" fmla="val 5090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76200" dist="49784" dir="5400000" rotWithShape="0">
              <a:srgbClr val="000000">
                <a:alpha val="5957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По каким признакам вы сможете отслеживать движение в развитии компетенции и позиционирования?</a:t>
            </a:r>
          </a:p>
        </p:txBody>
      </p:sp>
      <p:pic>
        <p:nvPicPr>
          <p:cNvPr id="735" name="Изображение" descr="Изображение"/>
          <p:cNvPicPr>
            <a:picLocks noChangeAspect="1"/>
          </p:cNvPicPr>
          <p:nvPr/>
        </p:nvPicPr>
        <p:blipFill>
          <a:blip r:embed="rId2"/>
          <a:srcRect l="9271" t="18948" b="3"/>
          <a:stretch>
            <a:fillRect/>
          </a:stretch>
        </p:blipFill>
        <p:spPr>
          <a:xfrm>
            <a:off x="20114114" y="11666803"/>
            <a:ext cx="4261071" cy="2041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extrusionOk="0">
                <a:moveTo>
                  <a:pt x="19071" y="12"/>
                </a:moveTo>
                <a:cubicBezTo>
                  <a:pt x="18652" y="79"/>
                  <a:pt x="18289" y="435"/>
                  <a:pt x="18289" y="1029"/>
                </a:cubicBezTo>
                <a:cubicBezTo>
                  <a:pt x="18289" y="1285"/>
                  <a:pt x="18171" y="1630"/>
                  <a:pt x="18029" y="1796"/>
                </a:cubicBezTo>
                <a:cubicBezTo>
                  <a:pt x="17887" y="1961"/>
                  <a:pt x="17816" y="2252"/>
                  <a:pt x="17872" y="2440"/>
                </a:cubicBezTo>
                <a:cubicBezTo>
                  <a:pt x="18002" y="2879"/>
                  <a:pt x="18341" y="2772"/>
                  <a:pt x="18679" y="2189"/>
                </a:cubicBezTo>
                <a:cubicBezTo>
                  <a:pt x="18825" y="1937"/>
                  <a:pt x="19217" y="1723"/>
                  <a:pt x="19550" y="1712"/>
                </a:cubicBezTo>
                <a:cubicBezTo>
                  <a:pt x="20267" y="1688"/>
                  <a:pt x="20456" y="1395"/>
                  <a:pt x="20188" y="724"/>
                </a:cubicBezTo>
                <a:cubicBezTo>
                  <a:pt x="19965" y="165"/>
                  <a:pt x="19490" y="-56"/>
                  <a:pt x="19071" y="12"/>
                </a:cubicBezTo>
                <a:close/>
                <a:moveTo>
                  <a:pt x="13145" y="359"/>
                </a:moveTo>
                <a:cubicBezTo>
                  <a:pt x="13000" y="353"/>
                  <a:pt x="12909" y="533"/>
                  <a:pt x="12813" y="971"/>
                </a:cubicBezTo>
                <a:cubicBezTo>
                  <a:pt x="12720" y="1393"/>
                  <a:pt x="12407" y="1982"/>
                  <a:pt x="12117" y="2277"/>
                </a:cubicBezTo>
                <a:cubicBezTo>
                  <a:pt x="11607" y="2796"/>
                  <a:pt x="11579" y="2790"/>
                  <a:pt x="11316" y="2089"/>
                </a:cubicBezTo>
                <a:cubicBezTo>
                  <a:pt x="11166" y="1689"/>
                  <a:pt x="11042" y="1174"/>
                  <a:pt x="11040" y="946"/>
                </a:cubicBezTo>
                <a:cubicBezTo>
                  <a:pt x="11038" y="642"/>
                  <a:pt x="10771" y="567"/>
                  <a:pt x="10051" y="661"/>
                </a:cubicBezTo>
                <a:cubicBezTo>
                  <a:pt x="9509" y="731"/>
                  <a:pt x="8946" y="890"/>
                  <a:pt x="8801" y="1017"/>
                </a:cubicBezTo>
                <a:cubicBezTo>
                  <a:pt x="8656" y="1144"/>
                  <a:pt x="8444" y="1278"/>
                  <a:pt x="8329" y="1314"/>
                </a:cubicBezTo>
                <a:cubicBezTo>
                  <a:pt x="7921" y="1442"/>
                  <a:pt x="7713" y="1918"/>
                  <a:pt x="7804" y="2512"/>
                </a:cubicBezTo>
                <a:cubicBezTo>
                  <a:pt x="7854" y="2842"/>
                  <a:pt x="7828" y="3197"/>
                  <a:pt x="7745" y="3303"/>
                </a:cubicBezTo>
                <a:cubicBezTo>
                  <a:pt x="7652" y="3424"/>
                  <a:pt x="7660" y="3851"/>
                  <a:pt x="7765" y="4434"/>
                </a:cubicBezTo>
                <a:cubicBezTo>
                  <a:pt x="7859" y="4948"/>
                  <a:pt x="7894" y="5590"/>
                  <a:pt x="7844" y="5862"/>
                </a:cubicBezTo>
                <a:cubicBezTo>
                  <a:pt x="7762" y="6304"/>
                  <a:pt x="6433" y="7432"/>
                  <a:pt x="5995" y="7432"/>
                </a:cubicBezTo>
                <a:cubicBezTo>
                  <a:pt x="5900" y="7432"/>
                  <a:pt x="5647" y="7674"/>
                  <a:pt x="5432" y="7968"/>
                </a:cubicBezTo>
                <a:cubicBezTo>
                  <a:pt x="5122" y="8391"/>
                  <a:pt x="5078" y="8598"/>
                  <a:pt x="5222" y="8960"/>
                </a:cubicBezTo>
                <a:cubicBezTo>
                  <a:pt x="5323" y="9212"/>
                  <a:pt x="5533" y="9333"/>
                  <a:pt x="5691" y="9228"/>
                </a:cubicBezTo>
                <a:cubicBezTo>
                  <a:pt x="5849" y="9124"/>
                  <a:pt x="6129" y="9205"/>
                  <a:pt x="6311" y="9409"/>
                </a:cubicBezTo>
                <a:cubicBezTo>
                  <a:pt x="6576" y="9704"/>
                  <a:pt x="6605" y="9870"/>
                  <a:pt x="6456" y="10246"/>
                </a:cubicBezTo>
                <a:cubicBezTo>
                  <a:pt x="6353" y="10504"/>
                  <a:pt x="6171" y="10715"/>
                  <a:pt x="6051" y="10715"/>
                </a:cubicBezTo>
                <a:cubicBezTo>
                  <a:pt x="5932" y="10715"/>
                  <a:pt x="5834" y="10932"/>
                  <a:pt x="5834" y="11197"/>
                </a:cubicBezTo>
                <a:cubicBezTo>
                  <a:pt x="5834" y="11889"/>
                  <a:pt x="5267" y="12418"/>
                  <a:pt x="4647" y="12306"/>
                </a:cubicBezTo>
                <a:cubicBezTo>
                  <a:pt x="4230" y="12232"/>
                  <a:pt x="3986" y="12446"/>
                  <a:pt x="3537" y="13274"/>
                </a:cubicBezTo>
                <a:cubicBezTo>
                  <a:pt x="3220" y="13857"/>
                  <a:pt x="2879" y="14443"/>
                  <a:pt x="2778" y="14576"/>
                </a:cubicBezTo>
                <a:cubicBezTo>
                  <a:pt x="2677" y="14709"/>
                  <a:pt x="2474" y="15210"/>
                  <a:pt x="2328" y="15690"/>
                </a:cubicBezTo>
                <a:cubicBezTo>
                  <a:pt x="2092" y="16460"/>
                  <a:pt x="2089" y="16584"/>
                  <a:pt x="2301" y="16753"/>
                </a:cubicBezTo>
                <a:cubicBezTo>
                  <a:pt x="2671" y="17049"/>
                  <a:pt x="2402" y="17608"/>
                  <a:pt x="1889" y="17608"/>
                </a:cubicBezTo>
                <a:cubicBezTo>
                  <a:pt x="1587" y="17608"/>
                  <a:pt x="1371" y="17840"/>
                  <a:pt x="1255" y="18290"/>
                </a:cubicBezTo>
                <a:cubicBezTo>
                  <a:pt x="1153" y="18687"/>
                  <a:pt x="984" y="18895"/>
                  <a:pt x="851" y="18789"/>
                </a:cubicBezTo>
                <a:cubicBezTo>
                  <a:pt x="621" y="18605"/>
                  <a:pt x="0" y="19644"/>
                  <a:pt x="0" y="20212"/>
                </a:cubicBezTo>
                <a:cubicBezTo>
                  <a:pt x="0" y="20381"/>
                  <a:pt x="231" y="20579"/>
                  <a:pt x="513" y="20652"/>
                </a:cubicBezTo>
                <a:cubicBezTo>
                  <a:pt x="795" y="20725"/>
                  <a:pt x="1078" y="20807"/>
                  <a:pt x="1143" y="20836"/>
                </a:cubicBezTo>
                <a:cubicBezTo>
                  <a:pt x="1208" y="20865"/>
                  <a:pt x="1261" y="20754"/>
                  <a:pt x="1261" y="20589"/>
                </a:cubicBezTo>
                <a:cubicBezTo>
                  <a:pt x="1261" y="20425"/>
                  <a:pt x="1598" y="19955"/>
                  <a:pt x="2010" y="19547"/>
                </a:cubicBezTo>
                <a:cubicBezTo>
                  <a:pt x="2908" y="18657"/>
                  <a:pt x="3493" y="17769"/>
                  <a:pt x="3362" y="17495"/>
                </a:cubicBezTo>
                <a:cubicBezTo>
                  <a:pt x="3309" y="17385"/>
                  <a:pt x="3358" y="17064"/>
                  <a:pt x="3470" y="16783"/>
                </a:cubicBezTo>
                <a:cubicBezTo>
                  <a:pt x="3653" y="16324"/>
                  <a:pt x="3708" y="16335"/>
                  <a:pt x="4005" y="16896"/>
                </a:cubicBezTo>
                <a:cubicBezTo>
                  <a:pt x="4411" y="17661"/>
                  <a:pt x="5330" y="17717"/>
                  <a:pt x="5725" y="17001"/>
                </a:cubicBezTo>
                <a:cubicBezTo>
                  <a:pt x="5883" y="16715"/>
                  <a:pt x="6238" y="16475"/>
                  <a:pt x="6514" y="16469"/>
                </a:cubicBezTo>
                <a:cubicBezTo>
                  <a:pt x="6835" y="16461"/>
                  <a:pt x="7001" y="16306"/>
                  <a:pt x="6975" y="16037"/>
                </a:cubicBezTo>
                <a:cubicBezTo>
                  <a:pt x="6916" y="15433"/>
                  <a:pt x="7373" y="15163"/>
                  <a:pt x="7649" y="15640"/>
                </a:cubicBezTo>
                <a:cubicBezTo>
                  <a:pt x="7778" y="15862"/>
                  <a:pt x="7890" y="15918"/>
                  <a:pt x="7900" y="15761"/>
                </a:cubicBezTo>
                <a:cubicBezTo>
                  <a:pt x="7910" y="15604"/>
                  <a:pt x="7929" y="15253"/>
                  <a:pt x="7940" y="14982"/>
                </a:cubicBezTo>
                <a:cubicBezTo>
                  <a:pt x="7952" y="14711"/>
                  <a:pt x="8121" y="14441"/>
                  <a:pt x="8317" y="14383"/>
                </a:cubicBezTo>
                <a:cubicBezTo>
                  <a:pt x="8512" y="14326"/>
                  <a:pt x="8671" y="14068"/>
                  <a:pt x="8671" y="13810"/>
                </a:cubicBezTo>
                <a:cubicBezTo>
                  <a:pt x="8671" y="13400"/>
                  <a:pt x="8461" y="13183"/>
                  <a:pt x="8300" y="13424"/>
                </a:cubicBezTo>
                <a:cubicBezTo>
                  <a:pt x="8171" y="13619"/>
                  <a:pt x="7738" y="12581"/>
                  <a:pt x="7826" y="12285"/>
                </a:cubicBezTo>
                <a:cubicBezTo>
                  <a:pt x="7884" y="12088"/>
                  <a:pt x="7799" y="12039"/>
                  <a:pt x="7610" y="12164"/>
                </a:cubicBezTo>
                <a:cubicBezTo>
                  <a:pt x="7428" y="12285"/>
                  <a:pt x="7222" y="12184"/>
                  <a:pt x="7118" y="11921"/>
                </a:cubicBezTo>
                <a:cubicBezTo>
                  <a:pt x="6823" y="11184"/>
                  <a:pt x="7428" y="10269"/>
                  <a:pt x="8029" y="10543"/>
                </a:cubicBezTo>
                <a:cubicBezTo>
                  <a:pt x="8435" y="10729"/>
                  <a:pt x="8624" y="10571"/>
                  <a:pt x="9234" y="9530"/>
                </a:cubicBezTo>
                <a:cubicBezTo>
                  <a:pt x="9836" y="8503"/>
                  <a:pt x="10007" y="8355"/>
                  <a:pt x="10244" y="8663"/>
                </a:cubicBezTo>
                <a:cubicBezTo>
                  <a:pt x="10462" y="8947"/>
                  <a:pt x="10596" y="8925"/>
                  <a:pt x="10821" y="8571"/>
                </a:cubicBezTo>
                <a:cubicBezTo>
                  <a:pt x="10982" y="8317"/>
                  <a:pt x="11276" y="8108"/>
                  <a:pt x="11475" y="8102"/>
                </a:cubicBezTo>
                <a:cubicBezTo>
                  <a:pt x="11678" y="8096"/>
                  <a:pt x="12127" y="7509"/>
                  <a:pt x="12501" y="6758"/>
                </a:cubicBezTo>
                <a:cubicBezTo>
                  <a:pt x="13037" y="5680"/>
                  <a:pt x="13246" y="5457"/>
                  <a:pt x="13591" y="5598"/>
                </a:cubicBezTo>
                <a:cubicBezTo>
                  <a:pt x="13826" y="5694"/>
                  <a:pt x="14065" y="5614"/>
                  <a:pt x="14122" y="5422"/>
                </a:cubicBezTo>
                <a:cubicBezTo>
                  <a:pt x="14179" y="5230"/>
                  <a:pt x="14430" y="5136"/>
                  <a:pt x="14680" y="5213"/>
                </a:cubicBezTo>
                <a:cubicBezTo>
                  <a:pt x="14929" y="5289"/>
                  <a:pt x="15100" y="5284"/>
                  <a:pt x="15060" y="5200"/>
                </a:cubicBezTo>
                <a:cubicBezTo>
                  <a:pt x="15020" y="5117"/>
                  <a:pt x="15137" y="4611"/>
                  <a:pt x="15319" y="4078"/>
                </a:cubicBezTo>
                <a:cubicBezTo>
                  <a:pt x="15565" y="3360"/>
                  <a:pt x="15744" y="3145"/>
                  <a:pt x="16015" y="3253"/>
                </a:cubicBezTo>
                <a:cubicBezTo>
                  <a:pt x="16331" y="3378"/>
                  <a:pt x="16361" y="3316"/>
                  <a:pt x="16227" y="2792"/>
                </a:cubicBezTo>
                <a:cubicBezTo>
                  <a:pt x="15999" y="1907"/>
                  <a:pt x="15501" y="2044"/>
                  <a:pt x="14808" y="3186"/>
                </a:cubicBezTo>
                <a:cubicBezTo>
                  <a:pt x="14223" y="4150"/>
                  <a:pt x="13413" y="4640"/>
                  <a:pt x="13424" y="4019"/>
                </a:cubicBezTo>
                <a:cubicBezTo>
                  <a:pt x="13427" y="3855"/>
                  <a:pt x="13315" y="3587"/>
                  <a:pt x="13175" y="3425"/>
                </a:cubicBezTo>
                <a:cubicBezTo>
                  <a:pt x="12887" y="3089"/>
                  <a:pt x="12988" y="2512"/>
                  <a:pt x="13334" y="2512"/>
                </a:cubicBezTo>
                <a:cubicBezTo>
                  <a:pt x="13677" y="2512"/>
                  <a:pt x="14977" y="1173"/>
                  <a:pt x="14977" y="820"/>
                </a:cubicBezTo>
                <a:cubicBezTo>
                  <a:pt x="14977" y="651"/>
                  <a:pt x="14676" y="544"/>
                  <a:pt x="14307" y="581"/>
                </a:cubicBezTo>
                <a:cubicBezTo>
                  <a:pt x="13939" y="619"/>
                  <a:pt x="13490" y="548"/>
                  <a:pt x="13310" y="426"/>
                </a:cubicBezTo>
                <a:cubicBezTo>
                  <a:pt x="13247" y="384"/>
                  <a:pt x="13193" y="362"/>
                  <a:pt x="13145" y="359"/>
                </a:cubicBezTo>
                <a:close/>
                <a:moveTo>
                  <a:pt x="21509" y="2244"/>
                </a:moveTo>
                <a:cubicBezTo>
                  <a:pt x="21425" y="2192"/>
                  <a:pt x="21262" y="2360"/>
                  <a:pt x="20946" y="2700"/>
                </a:cubicBezTo>
                <a:cubicBezTo>
                  <a:pt x="20612" y="3060"/>
                  <a:pt x="20277" y="3148"/>
                  <a:pt x="19838" y="2993"/>
                </a:cubicBezTo>
                <a:cubicBezTo>
                  <a:pt x="19315" y="2809"/>
                  <a:pt x="19145" y="2895"/>
                  <a:pt x="18832" y="3508"/>
                </a:cubicBezTo>
                <a:cubicBezTo>
                  <a:pt x="18625" y="3914"/>
                  <a:pt x="18490" y="4363"/>
                  <a:pt x="18532" y="4505"/>
                </a:cubicBezTo>
                <a:cubicBezTo>
                  <a:pt x="18574" y="4647"/>
                  <a:pt x="18536" y="4856"/>
                  <a:pt x="18448" y="4970"/>
                </a:cubicBezTo>
                <a:cubicBezTo>
                  <a:pt x="18359" y="5083"/>
                  <a:pt x="18289" y="5381"/>
                  <a:pt x="18289" y="5636"/>
                </a:cubicBezTo>
                <a:cubicBezTo>
                  <a:pt x="18289" y="5954"/>
                  <a:pt x="18374" y="6021"/>
                  <a:pt x="18564" y="5845"/>
                </a:cubicBezTo>
                <a:cubicBezTo>
                  <a:pt x="18716" y="5704"/>
                  <a:pt x="19114" y="5332"/>
                  <a:pt x="19449" y="5016"/>
                </a:cubicBezTo>
                <a:cubicBezTo>
                  <a:pt x="19785" y="4700"/>
                  <a:pt x="20167" y="4526"/>
                  <a:pt x="20298" y="4631"/>
                </a:cubicBezTo>
                <a:cubicBezTo>
                  <a:pt x="20430" y="4735"/>
                  <a:pt x="20775" y="4641"/>
                  <a:pt x="21067" y="4421"/>
                </a:cubicBezTo>
                <a:cubicBezTo>
                  <a:pt x="21498" y="4097"/>
                  <a:pt x="21600" y="3847"/>
                  <a:pt x="21600" y="3102"/>
                </a:cubicBezTo>
                <a:cubicBezTo>
                  <a:pt x="21600" y="2567"/>
                  <a:pt x="21594" y="2296"/>
                  <a:pt x="21509" y="2244"/>
                </a:cubicBezTo>
                <a:close/>
                <a:moveTo>
                  <a:pt x="16440" y="3948"/>
                </a:moveTo>
                <a:cubicBezTo>
                  <a:pt x="16423" y="3982"/>
                  <a:pt x="16414" y="4096"/>
                  <a:pt x="16410" y="4287"/>
                </a:cubicBezTo>
                <a:cubicBezTo>
                  <a:pt x="16403" y="4633"/>
                  <a:pt x="16440" y="4828"/>
                  <a:pt x="16492" y="4718"/>
                </a:cubicBezTo>
                <a:cubicBezTo>
                  <a:pt x="16545" y="4609"/>
                  <a:pt x="16550" y="4327"/>
                  <a:pt x="16504" y="4090"/>
                </a:cubicBezTo>
                <a:cubicBezTo>
                  <a:pt x="16479" y="3959"/>
                  <a:pt x="16456" y="3913"/>
                  <a:pt x="16440" y="3948"/>
                </a:cubicBezTo>
                <a:close/>
                <a:moveTo>
                  <a:pt x="17365" y="4819"/>
                </a:moveTo>
                <a:cubicBezTo>
                  <a:pt x="17262" y="4850"/>
                  <a:pt x="17141" y="5015"/>
                  <a:pt x="17017" y="5326"/>
                </a:cubicBezTo>
                <a:cubicBezTo>
                  <a:pt x="16900" y="5619"/>
                  <a:pt x="16658" y="5785"/>
                  <a:pt x="16460" y="5707"/>
                </a:cubicBezTo>
                <a:cubicBezTo>
                  <a:pt x="16205" y="5605"/>
                  <a:pt x="16062" y="5785"/>
                  <a:pt x="15933" y="6373"/>
                </a:cubicBezTo>
                <a:cubicBezTo>
                  <a:pt x="15792" y="7017"/>
                  <a:pt x="15671" y="7144"/>
                  <a:pt x="15331" y="7009"/>
                </a:cubicBezTo>
                <a:cubicBezTo>
                  <a:pt x="15018" y="6884"/>
                  <a:pt x="14815" y="7045"/>
                  <a:pt x="14557" y="7625"/>
                </a:cubicBezTo>
                <a:cubicBezTo>
                  <a:pt x="14339" y="8113"/>
                  <a:pt x="14110" y="8334"/>
                  <a:pt x="13951" y="8207"/>
                </a:cubicBezTo>
                <a:cubicBezTo>
                  <a:pt x="13790" y="8078"/>
                  <a:pt x="13609" y="8264"/>
                  <a:pt x="13461" y="8705"/>
                </a:cubicBezTo>
                <a:cubicBezTo>
                  <a:pt x="13301" y="9180"/>
                  <a:pt x="13058" y="9404"/>
                  <a:pt x="12702" y="9404"/>
                </a:cubicBezTo>
                <a:cubicBezTo>
                  <a:pt x="12414" y="9404"/>
                  <a:pt x="12089" y="9628"/>
                  <a:pt x="11980" y="9903"/>
                </a:cubicBezTo>
                <a:cubicBezTo>
                  <a:pt x="11861" y="10201"/>
                  <a:pt x="11657" y="10320"/>
                  <a:pt x="11475" y="10200"/>
                </a:cubicBezTo>
                <a:cubicBezTo>
                  <a:pt x="10979" y="9872"/>
                  <a:pt x="10064" y="12130"/>
                  <a:pt x="10330" y="13027"/>
                </a:cubicBezTo>
                <a:cubicBezTo>
                  <a:pt x="10462" y="13471"/>
                  <a:pt x="10789" y="13078"/>
                  <a:pt x="10962" y="12269"/>
                </a:cubicBezTo>
                <a:cubicBezTo>
                  <a:pt x="11082" y="11705"/>
                  <a:pt x="11231" y="11555"/>
                  <a:pt x="11612" y="11615"/>
                </a:cubicBezTo>
                <a:cubicBezTo>
                  <a:pt x="11909" y="11663"/>
                  <a:pt x="12140" y="11520"/>
                  <a:pt x="12189" y="11255"/>
                </a:cubicBezTo>
                <a:cubicBezTo>
                  <a:pt x="12236" y="10999"/>
                  <a:pt x="12490" y="10826"/>
                  <a:pt x="12797" y="10845"/>
                </a:cubicBezTo>
                <a:cubicBezTo>
                  <a:pt x="13173" y="10868"/>
                  <a:pt x="13370" y="10690"/>
                  <a:pt x="13489" y="10221"/>
                </a:cubicBezTo>
                <a:cubicBezTo>
                  <a:pt x="13607" y="9756"/>
                  <a:pt x="13783" y="9597"/>
                  <a:pt x="14096" y="9668"/>
                </a:cubicBezTo>
                <a:cubicBezTo>
                  <a:pt x="14346" y="9725"/>
                  <a:pt x="14664" y="9531"/>
                  <a:pt x="14826" y="9224"/>
                </a:cubicBezTo>
                <a:cubicBezTo>
                  <a:pt x="14985" y="8926"/>
                  <a:pt x="15194" y="8783"/>
                  <a:pt x="15289" y="8906"/>
                </a:cubicBezTo>
                <a:cubicBezTo>
                  <a:pt x="15385" y="9029"/>
                  <a:pt x="15695" y="8600"/>
                  <a:pt x="15979" y="7955"/>
                </a:cubicBezTo>
                <a:cubicBezTo>
                  <a:pt x="16373" y="7061"/>
                  <a:pt x="16539" y="6876"/>
                  <a:pt x="16679" y="7168"/>
                </a:cubicBezTo>
                <a:cubicBezTo>
                  <a:pt x="16994" y="7824"/>
                  <a:pt x="17657" y="6852"/>
                  <a:pt x="17657" y="5736"/>
                </a:cubicBezTo>
                <a:cubicBezTo>
                  <a:pt x="17657" y="5087"/>
                  <a:pt x="17537" y="4767"/>
                  <a:pt x="17365" y="4819"/>
                </a:cubicBezTo>
                <a:close/>
                <a:moveTo>
                  <a:pt x="21481" y="6452"/>
                </a:moveTo>
                <a:cubicBezTo>
                  <a:pt x="21290" y="6460"/>
                  <a:pt x="20288" y="7254"/>
                  <a:pt x="19900" y="7704"/>
                </a:cubicBezTo>
                <a:cubicBezTo>
                  <a:pt x="19703" y="7933"/>
                  <a:pt x="19482" y="8039"/>
                  <a:pt x="19407" y="7943"/>
                </a:cubicBezTo>
                <a:cubicBezTo>
                  <a:pt x="19332" y="7846"/>
                  <a:pt x="19182" y="7988"/>
                  <a:pt x="19075" y="8257"/>
                </a:cubicBezTo>
                <a:cubicBezTo>
                  <a:pt x="18968" y="8526"/>
                  <a:pt x="18779" y="8747"/>
                  <a:pt x="18657" y="8747"/>
                </a:cubicBezTo>
                <a:cubicBezTo>
                  <a:pt x="18534" y="8747"/>
                  <a:pt x="18262" y="8983"/>
                  <a:pt x="18051" y="9270"/>
                </a:cubicBezTo>
                <a:cubicBezTo>
                  <a:pt x="17840" y="9558"/>
                  <a:pt x="17578" y="9728"/>
                  <a:pt x="17468" y="9651"/>
                </a:cubicBezTo>
                <a:cubicBezTo>
                  <a:pt x="17358" y="9575"/>
                  <a:pt x="17134" y="9866"/>
                  <a:pt x="16971" y="10296"/>
                </a:cubicBezTo>
                <a:cubicBezTo>
                  <a:pt x="16645" y="11158"/>
                  <a:pt x="16641" y="11120"/>
                  <a:pt x="17156" y="11678"/>
                </a:cubicBezTo>
                <a:cubicBezTo>
                  <a:pt x="17427" y="11972"/>
                  <a:pt x="17477" y="12180"/>
                  <a:pt x="17353" y="12491"/>
                </a:cubicBezTo>
                <a:cubicBezTo>
                  <a:pt x="17262" y="12720"/>
                  <a:pt x="17224" y="12983"/>
                  <a:pt x="17267" y="13073"/>
                </a:cubicBezTo>
                <a:cubicBezTo>
                  <a:pt x="17405" y="13360"/>
                  <a:pt x="16737" y="14397"/>
                  <a:pt x="16561" y="14170"/>
                </a:cubicBezTo>
                <a:cubicBezTo>
                  <a:pt x="16467" y="14049"/>
                  <a:pt x="16426" y="13831"/>
                  <a:pt x="16470" y="13684"/>
                </a:cubicBezTo>
                <a:cubicBezTo>
                  <a:pt x="16514" y="13536"/>
                  <a:pt x="16404" y="13337"/>
                  <a:pt x="16227" y="13240"/>
                </a:cubicBezTo>
                <a:cubicBezTo>
                  <a:pt x="16022" y="13128"/>
                  <a:pt x="15922" y="12846"/>
                  <a:pt x="15953" y="12465"/>
                </a:cubicBezTo>
                <a:cubicBezTo>
                  <a:pt x="15991" y="12005"/>
                  <a:pt x="15887" y="11840"/>
                  <a:pt x="15502" y="11762"/>
                </a:cubicBezTo>
                <a:cubicBezTo>
                  <a:pt x="15227" y="11706"/>
                  <a:pt x="14916" y="11449"/>
                  <a:pt x="14812" y="11188"/>
                </a:cubicBezTo>
                <a:cubicBezTo>
                  <a:pt x="14709" y="10928"/>
                  <a:pt x="14554" y="10715"/>
                  <a:pt x="14468" y="10715"/>
                </a:cubicBezTo>
                <a:cubicBezTo>
                  <a:pt x="14383" y="10715"/>
                  <a:pt x="14472" y="10984"/>
                  <a:pt x="14668" y="11314"/>
                </a:cubicBezTo>
                <a:lnTo>
                  <a:pt x="15024" y="11917"/>
                </a:lnTo>
                <a:lnTo>
                  <a:pt x="14543" y="12629"/>
                </a:lnTo>
                <a:cubicBezTo>
                  <a:pt x="14278" y="13021"/>
                  <a:pt x="13952" y="13341"/>
                  <a:pt x="13819" y="13341"/>
                </a:cubicBezTo>
                <a:cubicBezTo>
                  <a:pt x="13685" y="13341"/>
                  <a:pt x="13167" y="13783"/>
                  <a:pt x="12666" y="14325"/>
                </a:cubicBezTo>
                <a:cubicBezTo>
                  <a:pt x="12165" y="14866"/>
                  <a:pt x="11672" y="15309"/>
                  <a:pt x="11571" y="15309"/>
                </a:cubicBezTo>
                <a:cubicBezTo>
                  <a:pt x="11471" y="15309"/>
                  <a:pt x="11309" y="15516"/>
                  <a:pt x="11209" y="15765"/>
                </a:cubicBezTo>
                <a:cubicBezTo>
                  <a:pt x="11069" y="16117"/>
                  <a:pt x="11086" y="16262"/>
                  <a:pt x="11282" y="16418"/>
                </a:cubicBezTo>
                <a:cubicBezTo>
                  <a:pt x="11661" y="16721"/>
                  <a:pt x="12266" y="16663"/>
                  <a:pt x="12370" y="16314"/>
                </a:cubicBezTo>
                <a:cubicBezTo>
                  <a:pt x="12500" y="15877"/>
                  <a:pt x="13399" y="14982"/>
                  <a:pt x="13708" y="14982"/>
                </a:cubicBezTo>
                <a:cubicBezTo>
                  <a:pt x="13851" y="14982"/>
                  <a:pt x="14046" y="14819"/>
                  <a:pt x="14140" y="14622"/>
                </a:cubicBezTo>
                <a:cubicBezTo>
                  <a:pt x="14265" y="14362"/>
                  <a:pt x="14426" y="14419"/>
                  <a:pt x="14722" y="14823"/>
                </a:cubicBezTo>
                <a:cubicBezTo>
                  <a:pt x="14947" y="15130"/>
                  <a:pt x="15099" y="15496"/>
                  <a:pt x="15058" y="15635"/>
                </a:cubicBezTo>
                <a:cubicBezTo>
                  <a:pt x="15016" y="15775"/>
                  <a:pt x="15130" y="16283"/>
                  <a:pt x="15311" y="16762"/>
                </a:cubicBezTo>
                <a:cubicBezTo>
                  <a:pt x="15564" y="17430"/>
                  <a:pt x="15689" y="17547"/>
                  <a:pt x="15850" y="17269"/>
                </a:cubicBezTo>
                <a:cubicBezTo>
                  <a:pt x="16004" y="17002"/>
                  <a:pt x="16151" y="17006"/>
                  <a:pt x="16398" y="17281"/>
                </a:cubicBezTo>
                <a:cubicBezTo>
                  <a:pt x="16704" y="17622"/>
                  <a:pt x="16713" y="17721"/>
                  <a:pt x="16506" y="18370"/>
                </a:cubicBezTo>
                <a:cubicBezTo>
                  <a:pt x="16295" y="19033"/>
                  <a:pt x="15669" y="19419"/>
                  <a:pt x="14388" y="19672"/>
                </a:cubicBezTo>
                <a:cubicBezTo>
                  <a:pt x="14180" y="19713"/>
                  <a:pt x="14052" y="19933"/>
                  <a:pt x="14074" y="20212"/>
                </a:cubicBezTo>
                <a:cubicBezTo>
                  <a:pt x="14095" y="20473"/>
                  <a:pt x="13933" y="20880"/>
                  <a:pt x="13716" y="21113"/>
                </a:cubicBezTo>
                <a:cubicBezTo>
                  <a:pt x="13385" y="21469"/>
                  <a:pt x="13980" y="21536"/>
                  <a:pt x="17460" y="21540"/>
                </a:cubicBezTo>
                <a:lnTo>
                  <a:pt x="21600" y="21544"/>
                </a:lnTo>
                <a:lnTo>
                  <a:pt x="21600" y="13998"/>
                </a:lnTo>
                <a:cubicBezTo>
                  <a:pt x="21600" y="9847"/>
                  <a:pt x="21546" y="6449"/>
                  <a:pt x="21481" y="6452"/>
                </a:cubicBezTo>
                <a:close/>
                <a:moveTo>
                  <a:pt x="10129" y="15640"/>
                </a:moveTo>
                <a:cubicBezTo>
                  <a:pt x="9792" y="15640"/>
                  <a:pt x="8178" y="16882"/>
                  <a:pt x="7970" y="17302"/>
                </a:cubicBezTo>
                <a:cubicBezTo>
                  <a:pt x="7888" y="17469"/>
                  <a:pt x="7691" y="17608"/>
                  <a:pt x="7534" y="17608"/>
                </a:cubicBezTo>
                <a:cubicBezTo>
                  <a:pt x="7377" y="17608"/>
                  <a:pt x="7125" y="17744"/>
                  <a:pt x="6975" y="17913"/>
                </a:cubicBezTo>
                <a:cubicBezTo>
                  <a:pt x="6824" y="18083"/>
                  <a:pt x="6237" y="18660"/>
                  <a:pt x="5669" y="19195"/>
                </a:cubicBezTo>
                <a:cubicBezTo>
                  <a:pt x="5101" y="19730"/>
                  <a:pt x="4546" y="20394"/>
                  <a:pt x="4436" y="20669"/>
                </a:cubicBezTo>
                <a:cubicBezTo>
                  <a:pt x="4297" y="21018"/>
                  <a:pt x="4074" y="21115"/>
                  <a:pt x="3696" y="20987"/>
                </a:cubicBezTo>
                <a:cubicBezTo>
                  <a:pt x="3346" y="20869"/>
                  <a:pt x="3152" y="20936"/>
                  <a:pt x="3152" y="21175"/>
                </a:cubicBezTo>
                <a:cubicBezTo>
                  <a:pt x="3152" y="21417"/>
                  <a:pt x="3551" y="21544"/>
                  <a:pt x="4297" y="21544"/>
                </a:cubicBezTo>
                <a:cubicBezTo>
                  <a:pt x="5271" y="21544"/>
                  <a:pt x="5471" y="21445"/>
                  <a:pt x="5639" y="20887"/>
                </a:cubicBezTo>
                <a:cubicBezTo>
                  <a:pt x="5747" y="20526"/>
                  <a:pt x="5918" y="20233"/>
                  <a:pt x="6017" y="20233"/>
                </a:cubicBezTo>
                <a:cubicBezTo>
                  <a:pt x="6116" y="20233"/>
                  <a:pt x="6654" y="19785"/>
                  <a:pt x="7212" y="19237"/>
                </a:cubicBezTo>
                <a:cubicBezTo>
                  <a:pt x="7815" y="18644"/>
                  <a:pt x="8349" y="18318"/>
                  <a:pt x="8528" y="18437"/>
                </a:cubicBezTo>
                <a:cubicBezTo>
                  <a:pt x="8694" y="18546"/>
                  <a:pt x="8830" y="18483"/>
                  <a:pt x="8830" y="18299"/>
                </a:cubicBezTo>
                <a:cubicBezTo>
                  <a:pt x="8830" y="17993"/>
                  <a:pt x="9441" y="17304"/>
                  <a:pt x="10129" y="16833"/>
                </a:cubicBezTo>
                <a:cubicBezTo>
                  <a:pt x="10281" y="16729"/>
                  <a:pt x="10405" y="16418"/>
                  <a:pt x="10405" y="16142"/>
                </a:cubicBezTo>
                <a:cubicBezTo>
                  <a:pt x="10405" y="15866"/>
                  <a:pt x="10281" y="15639"/>
                  <a:pt x="10129" y="15640"/>
                </a:cubicBezTo>
                <a:close/>
                <a:moveTo>
                  <a:pt x="12634" y="18265"/>
                </a:moveTo>
                <a:cubicBezTo>
                  <a:pt x="12385" y="18265"/>
                  <a:pt x="11997" y="18568"/>
                  <a:pt x="11771" y="18939"/>
                </a:cubicBezTo>
                <a:cubicBezTo>
                  <a:pt x="11544" y="19310"/>
                  <a:pt x="11109" y="19644"/>
                  <a:pt x="10803" y="19685"/>
                </a:cubicBezTo>
                <a:cubicBezTo>
                  <a:pt x="10435" y="19734"/>
                  <a:pt x="10165" y="20006"/>
                  <a:pt x="10002" y="20489"/>
                </a:cubicBezTo>
                <a:cubicBezTo>
                  <a:pt x="9814" y="21048"/>
                  <a:pt x="9692" y="21147"/>
                  <a:pt x="9477" y="20907"/>
                </a:cubicBezTo>
                <a:cubicBezTo>
                  <a:pt x="9269" y="20676"/>
                  <a:pt x="9198" y="20718"/>
                  <a:pt x="9198" y="21071"/>
                </a:cubicBezTo>
                <a:cubicBezTo>
                  <a:pt x="9198" y="21448"/>
                  <a:pt x="9474" y="21544"/>
                  <a:pt x="10541" y="21544"/>
                </a:cubicBezTo>
                <a:cubicBezTo>
                  <a:pt x="11708" y="21544"/>
                  <a:pt x="11846" y="21488"/>
                  <a:pt x="11594" y="21104"/>
                </a:cubicBezTo>
                <a:cubicBezTo>
                  <a:pt x="11204" y="20512"/>
                  <a:pt x="11378" y="20036"/>
                  <a:pt x="12070" y="19802"/>
                </a:cubicBezTo>
                <a:cubicBezTo>
                  <a:pt x="13032" y="19477"/>
                  <a:pt x="13476" y="18265"/>
                  <a:pt x="12634" y="1826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36" name="Изображение" descr="Изображение"/>
          <p:cNvPicPr>
            <a:picLocks noChangeAspect="1"/>
          </p:cNvPicPr>
          <p:nvPr/>
        </p:nvPicPr>
        <p:blipFill>
          <a:blip r:embed="rId3"/>
          <a:srcRect l="14371" t="8602" r="4195" b="9672"/>
          <a:stretch>
            <a:fillRect/>
          </a:stretch>
        </p:blipFill>
        <p:spPr>
          <a:xfrm>
            <a:off x="6960614" y="2147316"/>
            <a:ext cx="2377069" cy="26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9" name="Финальный круг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Финальный круг</a:t>
            </a:r>
          </a:p>
        </p:txBody>
      </p:sp>
      <p:pic>
        <p:nvPicPr>
          <p:cNvPr id="740" name="Изображение" descr="Изображение"/>
          <p:cNvPicPr>
            <a:picLocks noChangeAspect="1"/>
          </p:cNvPicPr>
          <p:nvPr/>
        </p:nvPicPr>
        <p:blipFill>
          <a:blip r:embed="rId2"/>
          <a:srcRect l="9271" t="18948" b="3"/>
          <a:stretch>
            <a:fillRect/>
          </a:stretch>
        </p:blipFill>
        <p:spPr>
          <a:xfrm>
            <a:off x="20114114" y="11666803"/>
            <a:ext cx="4261071" cy="2041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extrusionOk="0">
                <a:moveTo>
                  <a:pt x="19071" y="12"/>
                </a:moveTo>
                <a:cubicBezTo>
                  <a:pt x="18652" y="79"/>
                  <a:pt x="18289" y="435"/>
                  <a:pt x="18289" y="1029"/>
                </a:cubicBezTo>
                <a:cubicBezTo>
                  <a:pt x="18289" y="1285"/>
                  <a:pt x="18171" y="1630"/>
                  <a:pt x="18029" y="1796"/>
                </a:cubicBezTo>
                <a:cubicBezTo>
                  <a:pt x="17887" y="1961"/>
                  <a:pt x="17816" y="2252"/>
                  <a:pt x="17872" y="2440"/>
                </a:cubicBezTo>
                <a:cubicBezTo>
                  <a:pt x="18002" y="2879"/>
                  <a:pt x="18341" y="2772"/>
                  <a:pt x="18679" y="2189"/>
                </a:cubicBezTo>
                <a:cubicBezTo>
                  <a:pt x="18825" y="1937"/>
                  <a:pt x="19217" y="1723"/>
                  <a:pt x="19550" y="1712"/>
                </a:cubicBezTo>
                <a:cubicBezTo>
                  <a:pt x="20267" y="1688"/>
                  <a:pt x="20456" y="1395"/>
                  <a:pt x="20188" y="724"/>
                </a:cubicBezTo>
                <a:cubicBezTo>
                  <a:pt x="19965" y="165"/>
                  <a:pt x="19490" y="-56"/>
                  <a:pt x="19071" y="12"/>
                </a:cubicBezTo>
                <a:close/>
                <a:moveTo>
                  <a:pt x="13145" y="359"/>
                </a:moveTo>
                <a:cubicBezTo>
                  <a:pt x="13000" y="353"/>
                  <a:pt x="12909" y="533"/>
                  <a:pt x="12813" y="971"/>
                </a:cubicBezTo>
                <a:cubicBezTo>
                  <a:pt x="12720" y="1393"/>
                  <a:pt x="12407" y="1982"/>
                  <a:pt x="12117" y="2277"/>
                </a:cubicBezTo>
                <a:cubicBezTo>
                  <a:pt x="11607" y="2796"/>
                  <a:pt x="11579" y="2790"/>
                  <a:pt x="11316" y="2089"/>
                </a:cubicBezTo>
                <a:cubicBezTo>
                  <a:pt x="11166" y="1689"/>
                  <a:pt x="11042" y="1174"/>
                  <a:pt x="11040" y="946"/>
                </a:cubicBezTo>
                <a:cubicBezTo>
                  <a:pt x="11038" y="642"/>
                  <a:pt x="10771" y="567"/>
                  <a:pt x="10051" y="661"/>
                </a:cubicBezTo>
                <a:cubicBezTo>
                  <a:pt x="9509" y="731"/>
                  <a:pt x="8946" y="890"/>
                  <a:pt x="8801" y="1017"/>
                </a:cubicBezTo>
                <a:cubicBezTo>
                  <a:pt x="8656" y="1144"/>
                  <a:pt x="8444" y="1278"/>
                  <a:pt x="8329" y="1314"/>
                </a:cubicBezTo>
                <a:cubicBezTo>
                  <a:pt x="7921" y="1442"/>
                  <a:pt x="7713" y="1918"/>
                  <a:pt x="7804" y="2512"/>
                </a:cubicBezTo>
                <a:cubicBezTo>
                  <a:pt x="7854" y="2842"/>
                  <a:pt x="7828" y="3197"/>
                  <a:pt x="7745" y="3303"/>
                </a:cubicBezTo>
                <a:cubicBezTo>
                  <a:pt x="7652" y="3424"/>
                  <a:pt x="7660" y="3851"/>
                  <a:pt x="7765" y="4434"/>
                </a:cubicBezTo>
                <a:cubicBezTo>
                  <a:pt x="7859" y="4948"/>
                  <a:pt x="7894" y="5590"/>
                  <a:pt x="7844" y="5862"/>
                </a:cubicBezTo>
                <a:cubicBezTo>
                  <a:pt x="7762" y="6304"/>
                  <a:pt x="6433" y="7432"/>
                  <a:pt x="5995" y="7432"/>
                </a:cubicBezTo>
                <a:cubicBezTo>
                  <a:pt x="5900" y="7432"/>
                  <a:pt x="5647" y="7674"/>
                  <a:pt x="5432" y="7968"/>
                </a:cubicBezTo>
                <a:cubicBezTo>
                  <a:pt x="5122" y="8391"/>
                  <a:pt x="5078" y="8598"/>
                  <a:pt x="5222" y="8960"/>
                </a:cubicBezTo>
                <a:cubicBezTo>
                  <a:pt x="5323" y="9212"/>
                  <a:pt x="5533" y="9333"/>
                  <a:pt x="5691" y="9228"/>
                </a:cubicBezTo>
                <a:cubicBezTo>
                  <a:pt x="5849" y="9124"/>
                  <a:pt x="6129" y="9205"/>
                  <a:pt x="6311" y="9409"/>
                </a:cubicBezTo>
                <a:cubicBezTo>
                  <a:pt x="6576" y="9704"/>
                  <a:pt x="6605" y="9870"/>
                  <a:pt x="6456" y="10246"/>
                </a:cubicBezTo>
                <a:cubicBezTo>
                  <a:pt x="6353" y="10504"/>
                  <a:pt x="6171" y="10715"/>
                  <a:pt x="6051" y="10715"/>
                </a:cubicBezTo>
                <a:cubicBezTo>
                  <a:pt x="5932" y="10715"/>
                  <a:pt x="5834" y="10932"/>
                  <a:pt x="5834" y="11197"/>
                </a:cubicBezTo>
                <a:cubicBezTo>
                  <a:pt x="5834" y="11889"/>
                  <a:pt x="5267" y="12418"/>
                  <a:pt x="4647" y="12306"/>
                </a:cubicBezTo>
                <a:cubicBezTo>
                  <a:pt x="4230" y="12232"/>
                  <a:pt x="3986" y="12446"/>
                  <a:pt x="3537" y="13274"/>
                </a:cubicBezTo>
                <a:cubicBezTo>
                  <a:pt x="3220" y="13857"/>
                  <a:pt x="2879" y="14443"/>
                  <a:pt x="2778" y="14576"/>
                </a:cubicBezTo>
                <a:cubicBezTo>
                  <a:pt x="2677" y="14709"/>
                  <a:pt x="2474" y="15210"/>
                  <a:pt x="2328" y="15690"/>
                </a:cubicBezTo>
                <a:cubicBezTo>
                  <a:pt x="2092" y="16460"/>
                  <a:pt x="2089" y="16584"/>
                  <a:pt x="2301" y="16753"/>
                </a:cubicBezTo>
                <a:cubicBezTo>
                  <a:pt x="2671" y="17049"/>
                  <a:pt x="2402" y="17608"/>
                  <a:pt x="1889" y="17608"/>
                </a:cubicBezTo>
                <a:cubicBezTo>
                  <a:pt x="1587" y="17608"/>
                  <a:pt x="1371" y="17840"/>
                  <a:pt x="1255" y="18290"/>
                </a:cubicBezTo>
                <a:cubicBezTo>
                  <a:pt x="1153" y="18687"/>
                  <a:pt x="984" y="18895"/>
                  <a:pt x="851" y="18789"/>
                </a:cubicBezTo>
                <a:cubicBezTo>
                  <a:pt x="621" y="18605"/>
                  <a:pt x="0" y="19644"/>
                  <a:pt x="0" y="20212"/>
                </a:cubicBezTo>
                <a:cubicBezTo>
                  <a:pt x="0" y="20381"/>
                  <a:pt x="231" y="20579"/>
                  <a:pt x="513" y="20652"/>
                </a:cubicBezTo>
                <a:cubicBezTo>
                  <a:pt x="795" y="20725"/>
                  <a:pt x="1078" y="20807"/>
                  <a:pt x="1143" y="20836"/>
                </a:cubicBezTo>
                <a:cubicBezTo>
                  <a:pt x="1208" y="20865"/>
                  <a:pt x="1261" y="20754"/>
                  <a:pt x="1261" y="20589"/>
                </a:cubicBezTo>
                <a:cubicBezTo>
                  <a:pt x="1261" y="20425"/>
                  <a:pt x="1598" y="19955"/>
                  <a:pt x="2010" y="19547"/>
                </a:cubicBezTo>
                <a:cubicBezTo>
                  <a:pt x="2908" y="18657"/>
                  <a:pt x="3493" y="17769"/>
                  <a:pt x="3362" y="17495"/>
                </a:cubicBezTo>
                <a:cubicBezTo>
                  <a:pt x="3309" y="17385"/>
                  <a:pt x="3358" y="17064"/>
                  <a:pt x="3470" y="16783"/>
                </a:cubicBezTo>
                <a:cubicBezTo>
                  <a:pt x="3653" y="16324"/>
                  <a:pt x="3708" y="16335"/>
                  <a:pt x="4005" y="16896"/>
                </a:cubicBezTo>
                <a:cubicBezTo>
                  <a:pt x="4411" y="17661"/>
                  <a:pt x="5330" y="17717"/>
                  <a:pt x="5725" y="17001"/>
                </a:cubicBezTo>
                <a:cubicBezTo>
                  <a:pt x="5883" y="16715"/>
                  <a:pt x="6238" y="16475"/>
                  <a:pt x="6514" y="16469"/>
                </a:cubicBezTo>
                <a:cubicBezTo>
                  <a:pt x="6835" y="16461"/>
                  <a:pt x="7001" y="16306"/>
                  <a:pt x="6975" y="16037"/>
                </a:cubicBezTo>
                <a:cubicBezTo>
                  <a:pt x="6916" y="15433"/>
                  <a:pt x="7373" y="15163"/>
                  <a:pt x="7649" y="15640"/>
                </a:cubicBezTo>
                <a:cubicBezTo>
                  <a:pt x="7778" y="15862"/>
                  <a:pt x="7890" y="15918"/>
                  <a:pt x="7900" y="15761"/>
                </a:cubicBezTo>
                <a:cubicBezTo>
                  <a:pt x="7910" y="15604"/>
                  <a:pt x="7929" y="15253"/>
                  <a:pt x="7940" y="14982"/>
                </a:cubicBezTo>
                <a:cubicBezTo>
                  <a:pt x="7952" y="14711"/>
                  <a:pt x="8121" y="14441"/>
                  <a:pt x="8317" y="14383"/>
                </a:cubicBezTo>
                <a:cubicBezTo>
                  <a:pt x="8512" y="14326"/>
                  <a:pt x="8671" y="14068"/>
                  <a:pt x="8671" y="13810"/>
                </a:cubicBezTo>
                <a:cubicBezTo>
                  <a:pt x="8671" y="13400"/>
                  <a:pt x="8461" y="13183"/>
                  <a:pt x="8300" y="13424"/>
                </a:cubicBezTo>
                <a:cubicBezTo>
                  <a:pt x="8171" y="13619"/>
                  <a:pt x="7738" y="12581"/>
                  <a:pt x="7826" y="12285"/>
                </a:cubicBezTo>
                <a:cubicBezTo>
                  <a:pt x="7884" y="12088"/>
                  <a:pt x="7799" y="12039"/>
                  <a:pt x="7610" y="12164"/>
                </a:cubicBezTo>
                <a:cubicBezTo>
                  <a:pt x="7428" y="12285"/>
                  <a:pt x="7222" y="12184"/>
                  <a:pt x="7118" y="11921"/>
                </a:cubicBezTo>
                <a:cubicBezTo>
                  <a:pt x="6823" y="11184"/>
                  <a:pt x="7428" y="10269"/>
                  <a:pt x="8029" y="10543"/>
                </a:cubicBezTo>
                <a:cubicBezTo>
                  <a:pt x="8435" y="10729"/>
                  <a:pt x="8624" y="10571"/>
                  <a:pt x="9234" y="9530"/>
                </a:cubicBezTo>
                <a:cubicBezTo>
                  <a:pt x="9836" y="8503"/>
                  <a:pt x="10007" y="8355"/>
                  <a:pt x="10244" y="8663"/>
                </a:cubicBezTo>
                <a:cubicBezTo>
                  <a:pt x="10462" y="8947"/>
                  <a:pt x="10596" y="8925"/>
                  <a:pt x="10821" y="8571"/>
                </a:cubicBezTo>
                <a:cubicBezTo>
                  <a:pt x="10982" y="8317"/>
                  <a:pt x="11276" y="8108"/>
                  <a:pt x="11475" y="8102"/>
                </a:cubicBezTo>
                <a:cubicBezTo>
                  <a:pt x="11678" y="8096"/>
                  <a:pt x="12127" y="7509"/>
                  <a:pt x="12501" y="6758"/>
                </a:cubicBezTo>
                <a:cubicBezTo>
                  <a:pt x="13037" y="5680"/>
                  <a:pt x="13246" y="5457"/>
                  <a:pt x="13591" y="5598"/>
                </a:cubicBezTo>
                <a:cubicBezTo>
                  <a:pt x="13826" y="5694"/>
                  <a:pt x="14065" y="5614"/>
                  <a:pt x="14122" y="5422"/>
                </a:cubicBezTo>
                <a:cubicBezTo>
                  <a:pt x="14179" y="5230"/>
                  <a:pt x="14430" y="5136"/>
                  <a:pt x="14680" y="5213"/>
                </a:cubicBezTo>
                <a:cubicBezTo>
                  <a:pt x="14929" y="5289"/>
                  <a:pt x="15100" y="5284"/>
                  <a:pt x="15060" y="5200"/>
                </a:cubicBezTo>
                <a:cubicBezTo>
                  <a:pt x="15020" y="5117"/>
                  <a:pt x="15137" y="4611"/>
                  <a:pt x="15319" y="4078"/>
                </a:cubicBezTo>
                <a:cubicBezTo>
                  <a:pt x="15565" y="3360"/>
                  <a:pt x="15744" y="3145"/>
                  <a:pt x="16015" y="3253"/>
                </a:cubicBezTo>
                <a:cubicBezTo>
                  <a:pt x="16331" y="3378"/>
                  <a:pt x="16361" y="3316"/>
                  <a:pt x="16227" y="2792"/>
                </a:cubicBezTo>
                <a:cubicBezTo>
                  <a:pt x="15999" y="1907"/>
                  <a:pt x="15501" y="2044"/>
                  <a:pt x="14808" y="3186"/>
                </a:cubicBezTo>
                <a:cubicBezTo>
                  <a:pt x="14223" y="4150"/>
                  <a:pt x="13413" y="4640"/>
                  <a:pt x="13424" y="4019"/>
                </a:cubicBezTo>
                <a:cubicBezTo>
                  <a:pt x="13427" y="3855"/>
                  <a:pt x="13315" y="3587"/>
                  <a:pt x="13175" y="3425"/>
                </a:cubicBezTo>
                <a:cubicBezTo>
                  <a:pt x="12887" y="3089"/>
                  <a:pt x="12988" y="2512"/>
                  <a:pt x="13334" y="2512"/>
                </a:cubicBezTo>
                <a:cubicBezTo>
                  <a:pt x="13677" y="2512"/>
                  <a:pt x="14977" y="1173"/>
                  <a:pt x="14977" y="820"/>
                </a:cubicBezTo>
                <a:cubicBezTo>
                  <a:pt x="14977" y="651"/>
                  <a:pt x="14676" y="544"/>
                  <a:pt x="14307" y="581"/>
                </a:cubicBezTo>
                <a:cubicBezTo>
                  <a:pt x="13939" y="619"/>
                  <a:pt x="13490" y="548"/>
                  <a:pt x="13310" y="426"/>
                </a:cubicBezTo>
                <a:cubicBezTo>
                  <a:pt x="13247" y="384"/>
                  <a:pt x="13193" y="362"/>
                  <a:pt x="13145" y="359"/>
                </a:cubicBezTo>
                <a:close/>
                <a:moveTo>
                  <a:pt x="21509" y="2244"/>
                </a:moveTo>
                <a:cubicBezTo>
                  <a:pt x="21425" y="2192"/>
                  <a:pt x="21262" y="2360"/>
                  <a:pt x="20946" y="2700"/>
                </a:cubicBezTo>
                <a:cubicBezTo>
                  <a:pt x="20612" y="3060"/>
                  <a:pt x="20277" y="3148"/>
                  <a:pt x="19838" y="2993"/>
                </a:cubicBezTo>
                <a:cubicBezTo>
                  <a:pt x="19315" y="2809"/>
                  <a:pt x="19145" y="2895"/>
                  <a:pt x="18832" y="3508"/>
                </a:cubicBezTo>
                <a:cubicBezTo>
                  <a:pt x="18625" y="3914"/>
                  <a:pt x="18490" y="4363"/>
                  <a:pt x="18532" y="4505"/>
                </a:cubicBezTo>
                <a:cubicBezTo>
                  <a:pt x="18574" y="4647"/>
                  <a:pt x="18536" y="4856"/>
                  <a:pt x="18448" y="4970"/>
                </a:cubicBezTo>
                <a:cubicBezTo>
                  <a:pt x="18359" y="5083"/>
                  <a:pt x="18289" y="5381"/>
                  <a:pt x="18289" y="5636"/>
                </a:cubicBezTo>
                <a:cubicBezTo>
                  <a:pt x="18289" y="5954"/>
                  <a:pt x="18374" y="6021"/>
                  <a:pt x="18564" y="5845"/>
                </a:cubicBezTo>
                <a:cubicBezTo>
                  <a:pt x="18716" y="5704"/>
                  <a:pt x="19114" y="5332"/>
                  <a:pt x="19449" y="5016"/>
                </a:cubicBezTo>
                <a:cubicBezTo>
                  <a:pt x="19785" y="4700"/>
                  <a:pt x="20167" y="4526"/>
                  <a:pt x="20298" y="4631"/>
                </a:cubicBezTo>
                <a:cubicBezTo>
                  <a:pt x="20430" y="4735"/>
                  <a:pt x="20775" y="4641"/>
                  <a:pt x="21067" y="4421"/>
                </a:cubicBezTo>
                <a:cubicBezTo>
                  <a:pt x="21498" y="4097"/>
                  <a:pt x="21600" y="3847"/>
                  <a:pt x="21600" y="3102"/>
                </a:cubicBezTo>
                <a:cubicBezTo>
                  <a:pt x="21600" y="2567"/>
                  <a:pt x="21594" y="2296"/>
                  <a:pt x="21509" y="2244"/>
                </a:cubicBezTo>
                <a:close/>
                <a:moveTo>
                  <a:pt x="16440" y="3948"/>
                </a:moveTo>
                <a:cubicBezTo>
                  <a:pt x="16423" y="3982"/>
                  <a:pt x="16414" y="4096"/>
                  <a:pt x="16410" y="4287"/>
                </a:cubicBezTo>
                <a:cubicBezTo>
                  <a:pt x="16403" y="4633"/>
                  <a:pt x="16440" y="4828"/>
                  <a:pt x="16492" y="4718"/>
                </a:cubicBezTo>
                <a:cubicBezTo>
                  <a:pt x="16545" y="4609"/>
                  <a:pt x="16550" y="4327"/>
                  <a:pt x="16504" y="4090"/>
                </a:cubicBezTo>
                <a:cubicBezTo>
                  <a:pt x="16479" y="3959"/>
                  <a:pt x="16456" y="3913"/>
                  <a:pt x="16440" y="3948"/>
                </a:cubicBezTo>
                <a:close/>
                <a:moveTo>
                  <a:pt x="17365" y="4819"/>
                </a:moveTo>
                <a:cubicBezTo>
                  <a:pt x="17262" y="4850"/>
                  <a:pt x="17141" y="5015"/>
                  <a:pt x="17017" y="5326"/>
                </a:cubicBezTo>
                <a:cubicBezTo>
                  <a:pt x="16900" y="5619"/>
                  <a:pt x="16658" y="5785"/>
                  <a:pt x="16460" y="5707"/>
                </a:cubicBezTo>
                <a:cubicBezTo>
                  <a:pt x="16205" y="5605"/>
                  <a:pt x="16062" y="5785"/>
                  <a:pt x="15933" y="6373"/>
                </a:cubicBezTo>
                <a:cubicBezTo>
                  <a:pt x="15792" y="7017"/>
                  <a:pt x="15671" y="7144"/>
                  <a:pt x="15331" y="7009"/>
                </a:cubicBezTo>
                <a:cubicBezTo>
                  <a:pt x="15018" y="6884"/>
                  <a:pt x="14815" y="7045"/>
                  <a:pt x="14557" y="7625"/>
                </a:cubicBezTo>
                <a:cubicBezTo>
                  <a:pt x="14339" y="8113"/>
                  <a:pt x="14110" y="8334"/>
                  <a:pt x="13951" y="8207"/>
                </a:cubicBezTo>
                <a:cubicBezTo>
                  <a:pt x="13790" y="8078"/>
                  <a:pt x="13609" y="8264"/>
                  <a:pt x="13461" y="8705"/>
                </a:cubicBezTo>
                <a:cubicBezTo>
                  <a:pt x="13301" y="9180"/>
                  <a:pt x="13058" y="9404"/>
                  <a:pt x="12702" y="9404"/>
                </a:cubicBezTo>
                <a:cubicBezTo>
                  <a:pt x="12414" y="9404"/>
                  <a:pt x="12089" y="9628"/>
                  <a:pt x="11980" y="9903"/>
                </a:cubicBezTo>
                <a:cubicBezTo>
                  <a:pt x="11861" y="10201"/>
                  <a:pt x="11657" y="10320"/>
                  <a:pt x="11475" y="10200"/>
                </a:cubicBezTo>
                <a:cubicBezTo>
                  <a:pt x="10979" y="9872"/>
                  <a:pt x="10064" y="12130"/>
                  <a:pt x="10330" y="13027"/>
                </a:cubicBezTo>
                <a:cubicBezTo>
                  <a:pt x="10462" y="13471"/>
                  <a:pt x="10789" y="13078"/>
                  <a:pt x="10962" y="12269"/>
                </a:cubicBezTo>
                <a:cubicBezTo>
                  <a:pt x="11082" y="11705"/>
                  <a:pt x="11231" y="11555"/>
                  <a:pt x="11612" y="11615"/>
                </a:cubicBezTo>
                <a:cubicBezTo>
                  <a:pt x="11909" y="11663"/>
                  <a:pt x="12140" y="11520"/>
                  <a:pt x="12189" y="11255"/>
                </a:cubicBezTo>
                <a:cubicBezTo>
                  <a:pt x="12236" y="10999"/>
                  <a:pt x="12490" y="10826"/>
                  <a:pt x="12797" y="10845"/>
                </a:cubicBezTo>
                <a:cubicBezTo>
                  <a:pt x="13173" y="10868"/>
                  <a:pt x="13370" y="10690"/>
                  <a:pt x="13489" y="10221"/>
                </a:cubicBezTo>
                <a:cubicBezTo>
                  <a:pt x="13607" y="9756"/>
                  <a:pt x="13783" y="9597"/>
                  <a:pt x="14096" y="9668"/>
                </a:cubicBezTo>
                <a:cubicBezTo>
                  <a:pt x="14346" y="9725"/>
                  <a:pt x="14664" y="9531"/>
                  <a:pt x="14826" y="9224"/>
                </a:cubicBezTo>
                <a:cubicBezTo>
                  <a:pt x="14985" y="8926"/>
                  <a:pt x="15194" y="8783"/>
                  <a:pt x="15289" y="8906"/>
                </a:cubicBezTo>
                <a:cubicBezTo>
                  <a:pt x="15385" y="9029"/>
                  <a:pt x="15695" y="8600"/>
                  <a:pt x="15979" y="7955"/>
                </a:cubicBezTo>
                <a:cubicBezTo>
                  <a:pt x="16373" y="7061"/>
                  <a:pt x="16539" y="6876"/>
                  <a:pt x="16679" y="7168"/>
                </a:cubicBezTo>
                <a:cubicBezTo>
                  <a:pt x="16994" y="7824"/>
                  <a:pt x="17657" y="6852"/>
                  <a:pt x="17657" y="5736"/>
                </a:cubicBezTo>
                <a:cubicBezTo>
                  <a:pt x="17657" y="5087"/>
                  <a:pt x="17537" y="4767"/>
                  <a:pt x="17365" y="4819"/>
                </a:cubicBezTo>
                <a:close/>
                <a:moveTo>
                  <a:pt x="21481" y="6452"/>
                </a:moveTo>
                <a:cubicBezTo>
                  <a:pt x="21290" y="6460"/>
                  <a:pt x="20288" y="7254"/>
                  <a:pt x="19900" y="7704"/>
                </a:cubicBezTo>
                <a:cubicBezTo>
                  <a:pt x="19703" y="7933"/>
                  <a:pt x="19482" y="8039"/>
                  <a:pt x="19407" y="7943"/>
                </a:cubicBezTo>
                <a:cubicBezTo>
                  <a:pt x="19332" y="7846"/>
                  <a:pt x="19182" y="7988"/>
                  <a:pt x="19075" y="8257"/>
                </a:cubicBezTo>
                <a:cubicBezTo>
                  <a:pt x="18968" y="8526"/>
                  <a:pt x="18779" y="8747"/>
                  <a:pt x="18657" y="8747"/>
                </a:cubicBezTo>
                <a:cubicBezTo>
                  <a:pt x="18534" y="8747"/>
                  <a:pt x="18262" y="8983"/>
                  <a:pt x="18051" y="9270"/>
                </a:cubicBezTo>
                <a:cubicBezTo>
                  <a:pt x="17840" y="9558"/>
                  <a:pt x="17578" y="9728"/>
                  <a:pt x="17468" y="9651"/>
                </a:cubicBezTo>
                <a:cubicBezTo>
                  <a:pt x="17358" y="9575"/>
                  <a:pt x="17134" y="9866"/>
                  <a:pt x="16971" y="10296"/>
                </a:cubicBezTo>
                <a:cubicBezTo>
                  <a:pt x="16645" y="11158"/>
                  <a:pt x="16641" y="11120"/>
                  <a:pt x="17156" y="11678"/>
                </a:cubicBezTo>
                <a:cubicBezTo>
                  <a:pt x="17427" y="11972"/>
                  <a:pt x="17477" y="12180"/>
                  <a:pt x="17353" y="12491"/>
                </a:cubicBezTo>
                <a:cubicBezTo>
                  <a:pt x="17262" y="12720"/>
                  <a:pt x="17224" y="12983"/>
                  <a:pt x="17267" y="13073"/>
                </a:cubicBezTo>
                <a:cubicBezTo>
                  <a:pt x="17405" y="13360"/>
                  <a:pt x="16737" y="14397"/>
                  <a:pt x="16561" y="14170"/>
                </a:cubicBezTo>
                <a:cubicBezTo>
                  <a:pt x="16467" y="14049"/>
                  <a:pt x="16426" y="13831"/>
                  <a:pt x="16470" y="13684"/>
                </a:cubicBezTo>
                <a:cubicBezTo>
                  <a:pt x="16514" y="13536"/>
                  <a:pt x="16404" y="13337"/>
                  <a:pt x="16227" y="13240"/>
                </a:cubicBezTo>
                <a:cubicBezTo>
                  <a:pt x="16022" y="13128"/>
                  <a:pt x="15922" y="12846"/>
                  <a:pt x="15953" y="12465"/>
                </a:cubicBezTo>
                <a:cubicBezTo>
                  <a:pt x="15991" y="12005"/>
                  <a:pt x="15887" y="11840"/>
                  <a:pt x="15502" y="11762"/>
                </a:cubicBezTo>
                <a:cubicBezTo>
                  <a:pt x="15227" y="11706"/>
                  <a:pt x="14916" y="11449"/>
                  <a:pt x="14812" y="11188"/>
                </a:cubicBezTo>
                <a:cubicBezTo>
                  <a:pt x="14709" y="10928"/>
                  <a:pt x="14554" y="10715"/>
                  <a:pt x="14468" y="10715"/>
                </a:cubicBezTo>
                <a:cubicBezTo>
                  <a:pt x="14383" y="10715"/>
                  <a:pt x="14472" y="10984"/>
                  <a:pt x="14668" y="11314"/>
                </a:cubicBezTo>
                <a:lnTo>
                  <a:pt x="15024" y="11917"/>
                </a:lnTo>
                <a:lnTo>
                  <a:pt x="14543" y="12629"/>
                </a:lnTo>
                <a:cubicBezTo>
                  <a:pt x="14278" y="13021"/>
                  <a:pt x="13952" y="13341"/>
                  <a:pt x="13819" y="13341"/>
                </a:cubicBezTo>
                <a:cubicBezTo>
                  <a:pt x="13685" y="13341"/>
                  <a:pt x="13167" y="13783"/>
                  <a:pt x="12666" y="14325"/>
                </a:cubicBezTo>
                <a:cubicBezTo>
                  <a:pt x="12165" y="14866"/>
                  <a:pt x="11672" y="15309"/>
                  <a:pt x="11571" y="15309"/>
                </a:cubicBezTo>
                <a:cubicBezTo>
                  <a:pt x="11471" y="15309"/>
                  <a:pt x="11309" y="15516"/>
                  <a:pt x="11209" y="15765"/>
                </a:cubicBezTo>
                <a:cubicBezTo>
                  <a:pt x="11069" y="16117"/>
                  <a:pt x="11086" y="16262"/>
                  <a:pt x="11282" y="16418"/>
                </a:cubicBezTo>
                <a:cubicBezTo>
                  <a:pt x="11661" y="16721"/>
                  <a:pt x="12266" y="16663"/>
                  <a:pt x="12370" y="16314"/>
                </a:cubicBezTo>
                <a:cubicBezTo>
                  <a:pt x="12500" y="15877"/>
                  <a:pt x="13399" y="14982"/>
                  <a:pt x="13708" y="14982"/>
                </a:cubicBezTo>
                <a:cubicBezTo>
                  <a:pt x="13851" y="14982"/>
                  <a:pt x="14046" y="14819"/>
                  <a:pt x="14140" y="14622"/>
                </a:cubicBezTo>
                <a:cubicBezTo>
                  <a:pt x="14265" y="14362"/>
                  <a:pt x="14426" y="14419"/>
                  <a:pt x="14722" y="14823"/>
                </a:cubicBezTo>
                <a:cubicBezTo>
                  <a:pt x="14947" y="15130"/>
                  <a:pt x="15099" y="15496"/>
                  <a:pt x="15058" y="15635"/>
                </a:cubicBezTo>
                <a:cubicBezTo>
                  <a:pt x="15016" y="15775"/>
                  <a:pt x="15130" y="16283"/>
                  <a:pt x="15311" y="16762"/>
                </a:cubicBezTo>
                <a:cubicBezTo>
                  <a:pt x="15564" y="17430"/>
                  <a:pt x="15689" y="17547"/>
                  <a:pt x="15850" y="17269"/>
                </a:cubicBezTo>
                <a:cubicBezTo>
                  <a:pt x="16004" y="17002"/>
                  <a:pt x="16151" y="17006"/>
                  <a:pt x="16398" y="17281"/>
                </a:cubicBezTo>
                <a:cubicBezTo>
                  <a:pt x="16704" y="17622"/>
                  <a:pt x="16713" y="17721"/>
                  <a:pt x="16506" y="18370"/>
                </a:cubicBezTo>
                <a:cubicBezTo>
                  <a:pt x="16295" y="19033"/>
                  <a:pt x="15669" y="19419"/>
                  <a:pt x="14388" y="19672"/>
                </a:cubicBezTo>
                <a:cubicBezTo>
                  <a:pt x="14180" y="19713"/>
                  <a:pt x="14052" y="19933"/>
                  <a:pt x="14074" y="20212"/>
                </a:cubicBezTo>
                <a:cubicBezTo>
                  <a:pt x="14095" y="20473"/>
                  <a:pt x="13933" y="20880"/>
                  <a:pt x="13716" y="21113"/>
                </a:cubicBezTo>
                <a:cubicBezTo>
                  <a:pt x="13385" y="21469"/>
                  <a:pt x="13980" y="21536"/>
                  <a:pt x="17460" y="21540"/>
                </a:cubicBezTo>
                <a:lnTo>
                  <a:pt x="21600" y="21544"/>
                </a:lnTo>
                <a:lnTo>
                  <a:pt x="21600" y="13998"/>
                </a:lnTo>
                <a:cubicBezTo>
                  <a:pt x="21600" y="9847"/>
                  <a:pt x="21546" y="6449"/>
                  <a:pt x="21481" y="6452"/>
                </a:cubicBezTo>
                <a:close/>
                <a:moveTo>
                  <a:pt x="10129" y="15640"/>
                </a:moveTo>
                <a:cubicBezTo>
                  <a:pt x="9792" y="15640"/>
                  <a:pt x="8178" y="16882"/>
                  <a:pt x="7970" y="17302"/>
                </a:cubicBezTo>
                <a:cubicBezTo>
                  <a:pt x="7888" y="17469"/>
                  <a:pt x="7691" y="17608"/>
                  <a:pt x="7534" y="17608"/>
                </a:cubicBezTo>
                <a:cubicBezTo>
                  <a:pt x="7377" y="17608"/>
                  <a:pt x="7125" y="17744"/>
                  <a:pt x="6975" y="17913"/>
                </a:cubicBezTo>
                <a:cubicBezTo>
                  <a:pt x="6824" y="18083"/>
                  <a:pt x="6237" y="18660"/>
                  <a:pt x="5669" y="19195"/>
                </a:cubicBezTo>
                <a:cubicBezTo>
                  <a:pt x="5101" y="19730"/>
                  <a:pt x="4546" y="20394"/>
                  <a:pt x="4436" y="20669"/>
                </a:cubicBezTo>
                <a:cubicBezTo>
                  <a:pt x="4297" y="21018"/>
                  <a:pt x="4074" y="21115"/>
                  <a:pt x="3696" y="20987"/>
                </a:cubicBezTo>
                <a:cubicBezTo>
                  <a:pt x="3346" y="20869"/>
                  <a:pt x="3152" y="20936"/>
                  <a:pt x="3152" y="21175"/>
                </a:cubicBezTo>
                <a:cubicBezTo>
                  <a:pt x="3152" y="21417"/>
                  <a:pt x="3551" y="21544"/>
                  <a:pt x="4297" y="21544"/>
                </a:cubicBezTo>
                <a:cubicBezTo>
                  <a:pt x="5271" y="21544"/>
                  <a:pt x="5471" y="21445"/>
                  <a:pt x="5639" y="20887"/>
                </a:cubicBezTo>
                <a:cubicBezTo>
                  <a:pt x="5747" y="20526"/>
                  <a:pt x="5918" y="20233"/>
                  <a:pt x="6017" y="20233"/>
                </a:cubicBezTo>
                <a:cubicBezTo>
                  <a:pt x="6116" y="20233"/>
                  <a:pt x="6654" y="19785"/>
                  <a:pt x="7212" y="19237"/>
                </a:cubicBezTo>
                <a:cubicBezTo>
                  <a:pt x="7815" y="18644"/>
                  <a:pt x="8349" y="18318"/>
                  <a:pt x="8528" y="18437"/>
                </a:cubicBezTo>
                <a:cubicBezTo>
                  <a:pt x="8694" y="18546"/>
                  <a:pt x="8830" y="18483"/>
                  <a:pt x="8830" y="18299"/>
                </a:cubicBezTo>
                <a:cubicBezTo>
                  <a:pt x="8830" y="17993"/>
                  <a:pt x="9441" y="17304"/>
                  <a:pt x="10129" y="16833"/>
                </a:cubicBezTo>
                <a:cubicBezTo>
                  <a:pt x="10281" y="16729"/>
                  <a:pt x="10405" y="16418"/>
                  <a:pt x="10405" y="16142"/>
                </a:cubicBezTo>
                <a:cubicBezTo>
                  <a:pt x="10405" y="15866"/>
                  <a:pt x="10281" y="15639"/>
                  <a:pt x="10129" y="15640"/>
                </a:cubicBezTo>
                <a:close/>
                <a:moveTo>
                  <a:pt x="12634" y="18265"/>
                </a:moveTo>
                <a:cubicBezTo>
                  <a:pt x="12385" y="18265"/>
                  <a:pt x="11997" y="18568"/>
                  <a:pt x="11771" y="18939"/>
                </a:cubicBezTo>
                <a:cubicBezTo>
                  <a:pt x="11544" y="19310"/>
                  <a:pt x="11109" y="19644"/>
                  <a:pt x="10803" y="19685"/>
                </a:cubicBezTo>
                <a:cubicBezTo>
                  <a:pt x="10435" y="19734"/>
                  <a:pt x="10165" y="20006"/>
                  <a:pt x="10002" y="20489"/>
                </a:cubicBezTo>
                <a:cubicBezTo>
                  <a:pt x="9814" y="21048"/>
                  <a:pt x="9692" y="21147"/>
                  <a:pt x="9477" y="20907"/>
                </a:cubicBezTo>
                <a:cubicBezTo>
                  <a:pt x="9269" y="20676"/>
                  <a:pt x="9198" y="20718"/>
                  <a:pt x="9198" y="21071"/>
                </a:cubicBezTo>
                <a:cubicBezTo>
                  <a:pt x="9198" y="21448"/>
                  <a:pt x="9474" y="21544"/>
                  <a:pt x="10541" y="21544"/>
                </a:cubicBezTo>
                <a:cubicBezTo>
                  <a:pt x="11708" y="21544"/>
                  <a:pt x="11846" y="21488"/>
                  <a:pt x="11594" y="21104"/>
                </a:cubicBezTo>
                <a:cubicBezTo>
                  <a:pt x="11204" y="20512"/>
                  <a:pt x="11378" y="20036"/>
                  <a:pt x="12070" y="19802"/>
                </a:cubicBezTo>
                <a:cubicBezTo>
                  <a:pt x="13032" y="19477"/>
                  <a:pt x="13476" y="18265"/>
                  <a:pt x="12634" y="1826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41" name="Изображение" descr="Изображение"/>
          <p:cNvPicPr>
            <a:picLocks noChangeAspect="1"/>
          </p:cNvPicPr>
          <p:nvPr/>
        </p:nvPicPr>
        <p:blipFill>
          <a:blip r:embed="rId3"/>
          <a:srcRect l="14371" t="8602" r="4195" b="9672"/>
          <a:stretch>
            <a:fillRect/>
          </a:stretch>
        </p:blipFill>
        <p:spPr>
          <a:xfrm>
            <a:off x="11003466" y="7642744"/>
            <a:ext cx="2377068" cy="264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Сергей 03.jpg" descr="Сергей 03.jpg"/>
          <p:cNvPicPr>
            <a:picLocks noChangeAspect="1"/>
          </p:cNvPicPr>
          <p:nvPr/>
        </p:nvPicPr>
        <p:blipFill>
          <a:blip r:embed="rId2"/>
          <a:srcRect l="6318" t="771" r="4709"/>
          <a:stretch>
            <a:fillRect/>
          </a:stretch>
        </p:blipFill>
        <p:spPr>
          <a:xfrm>
            <a:off x="1486988" y="908783"/>
            <a:ext cx="8848356" cy="879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05" h="21564" extrusionOk="0">
                <a:moveTo>
                  <a:pt x="9934" y="1"/>
                </a:moveTo>
                <a:cubicBezTo>
                  <a:pt x="7426" y="-36"/>
                  <a:pt x="4904" y="986"/>
                  <a:pt x="2964" y="3076"/>
                </a:cubicBezTo>
                <a:cubicBezTo>
                  <a:pt x="-915" y="7256"/>
                  <a:pt x="-998" y="14126"/>
                  <a:pt x="2778" y="18420"/>
                </a:cubicBezTo>
                <a:cubicBezTo>
                  <a:pt x="4307" y="20158"/>
                  <a:pt x="6233" y="21207"/>
                  <a:pt x="8242" y="21564"/>
                </a:cubicBezTo>
                <a:lnTo>
                  <a:pt x="11350" y="21563"/>
                </a:lnTo>
                <a:cubicBezTo>
                  <a:pt x="13278" y="21224"/>
                  <a:pt x="15134" y="20248"/>
                  <a:pt x="16640" y="18626"/>
                </a:cubicBezTo>
                <a:cubicBezTo>
                  <a:pt x="20519" y="14446"/>
                  <a:pt x="20602" y="7576"/>
                  <a:pt x="16826" y="3282"/>
                </a:cubicBezTo>
                <a:cubicBezTo>
                  <a:pt x="14938" y="1135"/>
                  <a:pt x="12442" y="39"/>
                  <a:pt x="9934" y="1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44" name="Сергей Гевлич управляющий партнёр компании «Смыслотека»"/>
          <p:cNvSpPr txBox="1"/>
          <p:nvPr/>
        </p:nvSpPr>
        <p:spPr>
          <a:xfrm>
            <a:off x="3028966" y="10412530"/>
            <a:ext cx="5764399" cy="218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900" b="0"/>
            </a:pPr>
            <a:r>
              <a:rPr dirty="0">
                <a:solidFill>
                  <a:srgbClr val="0070C0"/>
                </a:solidFill>
              </a:rPr>
              <a:t>Сергей Гевлич</a:t>
            </a:r>
            <a:br>
              <a:rPr dirty="0">
                <a:solidFill>
                  <a:srgbClr val="0070C0"/>
                </a:solidFill>
              </a:rPr>
            </a:br>
            <a:r>
              <a:rPr sz="3800" dirty="0" err="1">
                <a:solidFill>
                  <a:srgbClr val="0070C0"/>
                </a:solidFill>
              </a:rPr>
              <a:t>управляющий</a:t>
            </a:r>
            <a:r>
              <a:rPr sz="3800" dirty="0">
                <a:solidFill>
                  <a:srgbClr val="0070C0"/>
                </a:solidFill>
              </a:rPr>
              <a:t> </a:t>
            </a:r>
            <a:r>
              <a:rPr sz="3800" dirty="0" err="1">
                <a:solidFill>
                  <a:srgbClr val="0070C0"/>
                </a:solidFill>
              </a:rPr>
              <a:t>партнёр</a:t>
            </a:r>
            <a:br>
              <a:rPr sz="3800" dirty="0">
                <a:solidFill>
                  <a:srgbClr val="0070C0"/>
                </a:solidFill>
              </a:rPr>
            </a:br>
            <a:r>
              <a:rPr sz="3800" dirty="0" err="1">
                <a:solidFill>
                  <a:srgbClr val="0070C0"/>
                </a:solidFill>
              </a:rPr>
              <a:t>компании</a:t>
            </a:r>
            <a:r>
              <a:rPr sz="3800" dirty="0">
                <a:solidFill>
                  <a:srgbClr val="0070C0"/>
                </a:solidFill>
              </a:rPr>
              <a:t> «</a:t>
            </a:r>
            <a:r>
              <a:rPr sz="3800" dirty="0" err="1">
                <a:solidFill>
                  <a:srgbClr val="0070C0"/>
                </a:solidFill>
              </a:rPr>
              <a:t>Смыслотека</a:t>
            </a:r>
            <a:r>
              <a:rPr sz="3800" dirty="0">
                <a:solidFill>
                  <a:srgbClr val="0070C0"/>
                </a:solidFill>
              </a:rPr>
              <a:t>»</a:t>
            </a:r>
          </a:p>
        </p:txBody>
      </p:sp>
      <p:pic>
        <p:nvPicPr>
          <p:cNvPr id="745" name="Смыслотека.png" descr="Смыслотек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0374" y="3867865"/>
            <a:ext cx="10487114" cy="2873873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www.smysloteka.ru"/>
          <p:cNvSpPr txBox="1"/>
          <p:nvPr/>
        </p:nvSpPr>
        <p:spPr>
          <a:xfrm>
            <a:off x="14655974" y="7640831"/>
            <a:ext cx="6067367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 b="0" u="sng">
                <a:solidFill>
                  <a:schemeClr val="accent1">
                    <a:lumOff val="-13575"/>
                  </a:schemeClr>
                </a:solidFill>
                <a:hlinkClick r:id="rId4"/>
              </a:defRPr>
            </a:lvl1pPr>
          </a:lstStyle>
          <a:p>
            <a:pPr>
              <a:defRPr u="none"/>
            </a:pPr>
            <a:r>
              <a:rPr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www.smysloteka.ru</a:t>
            </a:r>
          </a:p>
        </p:txBody>
      </p:sp>
      <p:sp>
        <p:nvSpPr>
          <p:cNvPr id="747" name="Коммуникативная поддержка  процессов трансформации"/>
          <p:cNvSpPr txBox="1"/>
          <p:nvPr/>
        </p:nvSpPr>
        <p:spPr>
          <a:xfrm>
            <a:off x="12784189" y="1360687"/>
            <a:ext cx="9119484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 b="0">
                <a:solidFill>
                  <a:srgbClr val="3F75B4"/>
                </a:solidFill>
              </a:defRPr>
            </a:pPr>
            <a:r>
              <a:rPr dirty="0" err="1">
                <a:solidFill>
                  <a:srgbClr val="0070C0"/>
                </a:solidFill>
              </a:rPr>
              <a:t>Коммуникативная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поддержка</a:t>
            </a:r>
            <a:r>
              <a:rPr dirty="0">
                <a:solidFill>
                  <a:srgbClr val="0070C0"/>
                </a:solidFill>
              </a:rPr>
              <a:t> </a:t>
            </a:r>
            <a:br>
              <a:rPr dirty="0">
                <a:solidFill>
                  <a:srgbClr val="0070C0"/>
                </a:solidFill>
              </a:rPr>
            </a:br>
            <a:r>
              <a:rPr dirty="0" err="1">
                <a:solidFill>
                  <a:srgbClr val="0070C0"/>
                </a:solidFill>
              </a:rPr>
              <a:t>процессов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трансформации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748" name="sgevlich@smysliteka.ru  +7 962 691 0177"/>
          <p:cNvSpPr txBox="1"/>
          <p:nvPr/>
        </p:nvSpPr>
        <p:spPr>
          <a:xfrm>
            <a:off x="15058328" y="10866500"/>
            <a:ext cx="5262658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 b="0"/>
            </a:pPr>
            <a:r>
              <a:rPr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sgevlich@smysliteka.ru</a:t>
            </a:r>
            <a:r>
              <a:rPr dirty="0">
                <a:solidFill>
                  <a:srgbClr val="0070C0"/>
                </a:solidFill>
              </a:rPr>
              <a:t> </a:t>
            </a:r>
            <a:br>
              <a:rPr dirty="0">
                <a:solidFill>
                  <a:srgbClr val="0070C0"/>
                </a:solidFill>
              </a:rPr>
            </a:br>
            <a:r>
              <a:rPr dirty="0">
                <a:solidFill>
                  <a:srgbClr val="0070C0"/>
                </a:solidFill>
              </a:rPr>
              <a:t>+7 962 691 0177</a:t>
            </a:r>
          </a:p>
        </p:txBody>
      </p:sp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03B62D93-BD4C-877C-466A-DEBB737F68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271" t="18948" b="3"/>
          <a:stretch>
            <a:fillRect/>
          </a:stretch>
        </p:blipFill>
        <p:spPr>
          <a:xfrm>
            <a:off x="20114114" y="11666803"/>
            <a:ext cx="4261071" cy="2041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extrusionOk="0">
                <a:moveTo>
                  <a:pt x="19071" y="12"/>
                </a:moveTo>
                <a:cubicBezTo>
                  <a:pt x="18652" y="79"/>
                  <a:pt x="18289" y="435"/>
                  <a:pt x="18289" y="1029"/>
                </a:cubicBezTo>
                <a:cubicBezTo>
                  <a:pt x="18289" y="1285"/>
                  <a:pt x="18171" y="1630"/>
                  <a:pt x="18029" y="1796"/>
                </a:cubicBezTo>
                <a:cubicBezTo>
                  <a:pt x="17887" y="1961"/>
                  <a:pt x="17816" y="2252"/>
                  <a:pt x="17872" y="2440"/>
                </a:cubicBezTo>
                <a:cubicBezTo>
                  <a:pt x="18002" y="2879"/>
                  <a:pt x="18341" y="2772"/>
                  <a:pt x="18679" y="2189"/>
                </a:cubicBezTo>
                <a:cubicBezTo>
                  <a:pt x="18825" y="1937"/>
                  <a:pt x="19217" y="1723"/>
                  <a:pt x="19550" y="1712"/>
                </a:cubicBezTo>
                <a:cubicBezTo>
                  <a:pt x="20267" y="1688"/>
                  <a:pt x="20456" y="1395"/>
                  <a:pt x="20188" y="724"/>
                </a:cubicBezTo>
                <a:cubicBezTo>
                  <a:pt x="19965" y="165"/>
                  <a:pt x="19490" y="-56"/>
                  <a:pt x="19071" y="12"/>
                </a:cubicBezTo>
                <a:close/>
                <a:moveTo>
                  <a:pt x="13145" y="359"/>
                </a:moveTo>
                <a:cubicBezTo>
                  <a:pt x="13000" y="353"/>
                  <a:pt x="12909" y="533"/>
                  <a:pt x="12813" y="971"/>
                </a:cubicBezTo>
                <a:cubicBezTo>
                  <a:pt x="12720" y="1393"/>
                  <a:pt x="12407" y="1982"/>
                  <a:pt x="12117" y="2277"/>
                </a:cubicBezTo>
                <a:cubicBezTo>
                  <a:pt x="11607" y="2796"/>
                  <a:pt x="11579" y="2790"/>
                  <a:pt x="11316" y="2089"/>
                </a:cubicBezTo>
                <a:cubicBezTo>
                  <a:pt x="11166" y="1689"/>
                  <a:pt x="11042" y="1174"/>
                  <a:pt x="11040" y="946"/>
                </a:cubicBezTo>
                <a:cubicBezTo>
                  <a:pt x="11038" y="642"/>
                  <a:pt x="10771" y="567"/>
                  <a:pt x="10051" y="661"/>
                </a:cubicBezTo>
                <a:cubicBezTo>
                  <a:pt x="9509" y="731"/>
                  <a:pt x="8946" y="890"/>
                  <a:pt x="8801" y="1017"/>
                </a:cubicBezTo>
                <a:cubicBezTo>
                  <a:pt x="8656" y="1144"/>
                  <a:pt x="8444" y="1278"/>
                  <a:pt x="8329" y="1314"/>
                </a:cubicBezTo>
                <a:cubicBezTo>
                  <a:pt x="7921" y="1442"/>
                  <a:pt x="7713" y="1918"/>
                  <a:pt x="7804" y="2512"/>
                </a:cubicBezTo>
                <a:cubicBezTo>
                  <a:pt x="7854" y="2842"/>
                  <a:pt x="7828" y="3197"/>
                  <a:pt x="7745" y="3303"/>
                </a:cubicBezTo>
                <a:cubicBezTo>
                  <a:pt x="7652" y="3424"/>
                  <a:pt x="7660" y="3851"/>
                  <a:pt x="7765" y="4434"/>
                </a:cubicBezTo>
                <a:cubicBezTo>
                  <a:pt x="7859" y="4948"/>
                  <a:pt x="7894" y="5590"/>
                  <a:pt x="7844" y="5862"/>
                </a:cubicBezTo>
                <a:cubicBezTo>
                  <a:pt x="7762" y="6304"/>
                  <a:pt x="6433" y="7432"/>
                  <a:pt x="5995" y="7432"/>
                </a:cubicBezTo>
                <a:cubicBezTo>
                  <a:pt x="5900" y="7432"/>
                  <a:pt x="5647" y="7674"/>
                  <a:pt x="5432" y="7968"/>
                </a:cubicBezTo>
                <a:cubicBezTo>
                  <a:pt x="5122" y="8391"/>
                  <a:pt x="5078" y="8598"/>
                  <a:pt x="5222" y="8960"/>
                </a:cubicBezTo>
                <a:cubicBezTo>
                  <a:pt x="5323" y="9212"/>
                  <a:pt x="5533" y="9333"/>
                  <a:pt x="5691" y="9228"/>
                </a:cubicBezTo>
                <a:cubicBezTo>
                  <a:pt x="5849" y="9124"/>
                  <a:pt x="6129" y="9205"/>
                  <a:pt x="6311" y="9409"/>
                </a:cubicBezTo>
                <a:cubicBezTo>
                  <a:pt x="6576" y="9704"/>
                  <a:pt x="6605" y="9870"/>
                  <a:pt x="6456" y="10246"/>
                </a:cubicBezTo>
                <a:cubicBezTo>
                  <a:pt x="6353" y="10504"/>
                  <a:pt x="6171" y="10715"/>
                  <a:pt x="6051" y="10715"/>
                </a:cubicBezTo>
                <a:cubicBezTo>
                  <a:pt x="5932" y="10715"/>
                  <a:pt x="5834" y="10932"/>
                  <a:pt x="5834" y="11197"/>
                </a:cubicBezTo>
                <a:cubicBezTo>
                  <a:pt x="5834" y="11889"/>
                  <a:pt x="5267" y="12418"/>
                  <a:pt x="4647" y="12306"/>
                </a:cubicBezTo>
                <a:cubicBezTo>
                  <a:pt x="4230" y="12232"/>
                  <a:pt x="3986" y="12446"/>
                  <a:pt x="3537" y="13274"/>
                </a:cubicBezTo>
                <a:cubicBezTo>
                  <a:pt x="3220" y="13857"/>
                  <a:pt x="2879" y="14443"/>
                  <a:pt x="2778" y="14576"/>
                </a:cubicBezTo>
                <a:cubicBezTo>
                  <a:pt x="2677" y="14709"/>
                  <a:pt x="2474" y="15210"/>
                  <a:pt x="2328" y="15690"/>
                </a:cubicBezTo>
                <a:cubicBezTo>
                  <a:pt x="2092" y="16460"/>
                  <a:pt x="2089" y="16584"/>
                  <a:pt x="2301" y="16753"/>
                </a:cubicBezTo>
                <a:cubicBezTo>
                  <a:pt x="2671" y="17049"/>
                  <a:pt x="2402" y="17608"/>
                  <a:pt x="1889" y="17608"/>
                </a:cubicBezTo>
                <a:cubicBezTo>
                  <a:pt x="1587" y="17608"/>
                  <a:pt x="1371" y="17840"/>
                  <a:pt x="1255" y="18290"/>
                </a:cubicBezTo>
                <a:cubicBezTo>
                  <a:pt x="1153" y="18687"/>
                  <a:pt x="984" y="18895"/>
                  <a:pt x="851" y="18789"/>
                </a:cubicBezTo>
                <a:cubicBezTo>
                  <a:pt x="621" y="18605"/>
                  <a:pt x="0" y="19644"/>
                  <a:pt x="0" y="20212"/>
                </a:cubicBezTo>
                <a:cubicBezTo>
                  <a:pt x="0" y="20381"/>
                  <a:pt x="231" y="20579"/>
                  <a:pt x="513" y="20652"/>
                </a:cubicBezTo>
                <a:cubicBezTo>
                  <a:pt x="795" y="20725"/>
                  <a:pt x="1078" y="20807"/>
                  <a:pt x="1143" y="20836"/>
                </a:cubicBezTo>
                <a:cubicBezTo>
                  <a:pt x="1208" y="20865"/>
                  <a:pt x="1261" y="20754"/>
                  <a:pt x="1261" y="20589"/>
                </a:cubicBezTo>
                <a:cubicBezTo>
                  <a:pt x="1261" y="20425"/>
                  <a:pt x="1598" y="19955"/>
                  <a:pt x="2010" y="19547"/>
                </a:cubicBezTo>
                <a:cubicBezTo>
                  <a:pt x="2908" y="18657"/>
                  <a:pt x="3493" y="17769"/>
                  <a:pt x="3362" y="17495"/>
                </a:cubicBezTo>
                <a:cubicBezTo>
                  <a:pt x="3309" y="17385"/>
                  <a:pt x="3358" y="17064"/>
                  <a:pt x="3470" y="16783"/>
                </a:cubicBezTo>
                <a:cubicBezTo>
                  <a:pt x="3653" y="16324"/>
                  <a:pt x="3708" y="16335"/>
                  <a:pt x="4005" y="16896"/>
                </a:cubicBezTo>
                <a:cubicBezTo>
                  <a:pt x="4411" y="17661"/>
                  <a:pt x="5330" y="17717"/>
                  <a:pt x="5725" y="17001"/>
                </a:cubicBezTo>
                <a:cubicBezTo>
                  <a:pt x="5883" y="16715"/>
                  <a:pt x="6238" y="16475"/>
                  <a:pt x="6514" y="16469"/>
                </a:cubicBezTo>
                <a:cubicBezTo>
                  <a:pt x="6835" y="16461"/>
                  <a:pt x="7001" y="16306"/>
                  <a:pt x="6975" y="16037"/>
                </a:cubicBezTo>
                <a:cubicBezTo>
                  <a:pt x="6916" y="15433"/>
                  <a:pt x="7373" y="15163"/>
                  <a:pt x="7649" y="15640"/>
                </a:cubicBezTo>
                <a:cubicBezTo>
                  <a:pt x="7778" y="15862"/>
                  <a:pt x="7890" y="15918"/>
                  <a:pt x="7900" y="15761"/>
                </a:cubicBezTo>
                <a:cubicBezTo>
                  <a:pt x="7910" y="15604"/>
                  <a:pt x="7929" y="15253"/>
                  <a:pt x="7940" y="14982"/>
                </a:cubicBezTo>
                <a:cubicBezTo>
                  <a:pt x="7952" y="14711"/>
                  <a:pt x="8121" y="14441"/>
                  <a:pt x="8317" y="14383"/>
                </a:cubicBezTo>
                <a:cubicBezTo>
                  <a:pt x="8512" y="14326"/>
                  <a:pt x="8671" y="14068"/>
                  <a:pt x="8671" y="13810"/>
                </a:cubicBezTo>
                <a:cubicBezTo>
                  <a:pt x="8671" y="13400"/>
                  <a:pt x="8461" y="13183"/>
                  <a:pt x="8300" y="13424"/>
                </a:cubicBezTo>
                <a:cubicBezTo>
                  <a:pt x="8171" y="13619"/>
                  <a:pt x="7738" y="12581"/>
                  <a:pt x="7826" y="12285"/>
                </a:cubicBezTo>
                <a:cubicBezTo>
                  <a:pt x="7884" y="12088"/>
                  <a:pt x="7799" y="12039"/>
                  <a:pt x="7610" y="12164"/>
                </a:cubicBezTo>
                <a:cubicBezTo>
                  <a:pt x="7428" y="12285"/>
                  <a:pt x="7222" y="12184"/>
                  <a:pt x="7118" y="11921"/>
                </a:cubicBezTo>
                <a:cubicBezTo>
                  <a:pt x="6823" y="11184"/>
                  <a:pt x="7428" y="10269"/>
                  <a:pt x="8029" y="10543"/>
                </a:cubicBezTo>
                <a:cubicBezTo>
                  <a:pt x="8435" y="10729"/>
                  <a:pt x="8624" y="10571"/>
                  <a:pt x="9234" y="9530"/>
                </a:cubicBezTo>
                <a:cubicBezTo>
                  <a:pt x="9836" y="8503"/>
                  <a:pt x="10007" y="8355"/>
                  <a:pt x="10244" y="8663"/>
                </a:cubicBezTo>
                <a:cubicBezTo>
                  <a:pt x="10462" y="8947"/>
                  <a:pt x="10596" y="8925"/>
                  <a:pt x="10821" y="8571"/>
                </a:cubicBezTo>
                <a:cubicBezTo>
                  <a:pt x="10982" y="8317"/>
                  <a:pt x="11276" y="8108"/>
                  <a:pt x="11475" y="8102"/>
                </a:cubicBezTo>
                <a:cubicBezTo>
                  <a:pt x="11678" y="8096"/>
                  <a:pt x="12127" y="7509"/>
                  <a:pt x="12501" y="6758"/>
                </a:cubicBezTo>
                <a:cubicBezTo>
                  <a:pt x="13037" y="5680"/>
                  <a:pt x="13246" y="5457"/>
                  <a:pt x="13591" y="5598"/>
                </a:cubicBezTo>
                <a:cubicBezTo>
                  <a:pt x="13826" y="5694"/>
                  <a:pt x="14065" y="5614"/>
                  <a:pt x="14122" y="5422"/>
                </a:cubicBezTo>
                <a:cubicBezTo>
                  <a:pt x="14179" y="5230"/>
                  <a:pt x="14430" y="5136"/>
                  <a:pt x="14680" y="5213"/>
                </a:cubicBezTo>
                <a:cubicBezTo>
                  <a:pt x="14929" y="5289"/>
                  <a:pt x="15100" y="5284"/>
                  <a:pt x="15060" y="5200"/>
                </a:cubicBezTo>
                <a:cubicBezTo>
                  <a:pt x="15020" y="5117"/>
                  <a:pt x="15137" y="4611"/>
                  <a:pt x="15319" y="4078"/>
                </a:cubicBezTo>
                <a:cubicBezTo>
                  <a:pt x="15565" y="3360"/>
                  <a:pt x="15744" y="3145"/>
                  <a:pt x="16015" y="3253"/>
                </a:cubicBezTo>
                <a:cubicBezTo>
                  <a:pt x="16331" y="3378"/>
                  <a:pt x="16361" y="3316"/>
                  <a:pt x="16227" y="2792"/>
                </a:cubicBezTo>
                <a:cubicBezTo>
                  <a:pt x="15999" y="1907"/>
                  <a:pt x="15501" y="2044"/>
                  <a:pt x="14808" y="3186"/>
                </a:cubicBezTo>
                <a:cubicBezTo>
                  <a:pt x="14223" y="4150"/>
                  <a:pt x="13413" y="4640"/>
                  <a:pt x="13424" y="4019"/>
                </a:cubicBezTo>
                <a:cubicBezTo>
                  <a:pt x="13427" y="3855"/>
                  <a:pt x="13315" y="3587"/>
                  <a:pt x="13175" y="3425"/>
                </a:cubicBezTo>
                <a:cubicBezTo>
                  <a:pt x="12887" y="3089"/>
                  <a:pt x="12988" y="2512"/>
                  <a:pt x="13334" y="2512"/>
                </a:cubicBezTo>
                <a:cubicBezTo>
                  <a:pt x="13677" y="2512"/>
                  <a:pt x="14977" y="1173"/>
                  <a:pt x="14977" y="820"/>
                </a:cubicBezTo>
                <a:cubicBezTo>
                  <a:pt x="14977" y="651"/>
                  <a:pt x="14676" y="544"/>
                  <a:pt x="14307" y="581"/>
                </a:cubicBezTo>
                <a:cubicBezTo>
                  <a:pt x="13939" y="619"/>
                  <a:pt x="13490" y="548"/>
                  <a:pt x="13310" y="426"/>
                </a:cubicBezTo>
                <a:cubicBezTo>
                  <a:pt x="13247" y="384"/>
                  <a:pt x="13193" y="362"/>
                  <a:pt x="13145" y="359"/>
                </a:cubicBezTo>
                <a:close/>
                <a:moveTo>
                  <a:pt x="21509" y="2244"/>
                </a:moveTo>
                <a:cubicBezTo>
                  <a:pt x="21425" y="2192"/>
                  <a:pt x="21262" y="2360"/>
                  <a:pt x="20946" y="2700"/>
                </a:cubicBezTo>
                <a:cubicBezTo>
                  <a:pt x="20612" y="3060"/>
                  <a:pt x="20277" y="3148"/>
                  <a:pt x="19838" y="2993"/>
                </a:cubicBezTo>
                <a:cubicBezTo>
                  <a:pt x="19315" y="2809"/>
                  <a:pt x="19145" y="2895"/>
                  <a:pt x="18832" y="3508"/>
                </a:cubicBezTo>
                <a:cubicBezTo>
                  <a:pt x="18625" y="3914"/>
                  <a:pt x="18490" y="4363"/>
                  <a:pt x="18532" y="4505"/>
                </a:cubicBezTo>
                <a:cubicBezTo>
                  <a:pt x="18574" y="4647"/>
                  <a:pt x="18536" y="4856"/>
                  <a:pt x="18448" y="4970"/>
                </a:cubicBezTo>
                <a:cubicBezTo>
                  <a:pt x="18359" y="5083"/>
                  <a:pt x="18289" y="5381"/>
                  <a:pt x="18289" y="5636"/>
                </a:cubicBezTo>
                <a:cubicBezTo>
                  <a:pt x="18289" y="5954"/>
                  <a:pt x="18374" y="6021"/>
                  <a:pt x="18564" y="5845"/>
                </a:cubicBezTo>
                <a:cubicBezTo>
                  <a:pt x="18716" y="5704"/>
                  <a:pt x="19114" y="5332"/>
                  <a:pt x="19449" y="5016"/>
                </a:cubicBezTo>
                <a:cubicBezTo>
                  <a:pt x="19785" y="4700"/>
                  <a:pt x="20167" y="4526"/>
                  <a:pt x="20298" y="4631"/>
                </a:cubicBezTo>
                <a:cubicBezTo>
                  <a:pt x="20430" y="4735"/>
                  <a:pt x="20775" y="4641"/>
                  <a:pt x="21067" y="4421"/>
                </a:cubicBezTo>
                <a:cubicBezTo>
                  <a:pt x="21498" y="4097"/>
                  <a:pt x="21600" y="3847"/>
                  <a:pt x="21600" y="3102"/>
                </a:cubicBezTo>
                <a:cubicBezTo>
                  <a:pt x="21600" y="2567"/>
                  <a:pt x="21594" y="2296"/>
                  <a:pt x="21509" y="2244"/>
                </a:cubicBezTo>
                <a:close/>
                <a:moveTo>
                  <a:pt x="16440" y="3948"/>
                </a:moveTo>
                <a:cubicBezTo>
                  <a:pt x="16423" y="3982"/>
                  <a:pt x="16414" y="4096"/>
                  <a:pt x="16410" y="4287"/>
                </a:cubicBezTo>
                <a:cubicBezTo>
                  <a:pt x="16403" y="4633"/>
                  <a:pt x="16440" y="4828"/>
                  <a:pt x="16492" y="4718"/>
                </a:cubicBezTo>
                <a:cubicBezTo>
                  <a:pt x="16545" y="4609"/>
                  <a:pt x="16550" y="4327"/>
                  <a:pt x="16504" y="4090"/>
                </a:cubicBezTo>
                <a:cubicBezTo>
                  <a:pt x="16479" y="3959"/>
                  <a:pt x="16456" y="3913"/>
                  <a:pt x="16440" y="3948"/>
                </a:cubicBezTo>
                <a:close/>
                <a:moveTo>
                  <a:pt x="17365" y="4819"/>
                </a:moveTo>
                <a:cubicBezTo>
                  <a:pt x="17262" y="4850"/>
                  <a:pt x="17141" y="5015"/>
                  <a:pt x="17017" y="5326"/>
                </a:cubicBezTo>
                <a:cubicBezTo>
                  <a:pt x="16900" y="5619"/>
                  <a:pt x="16658" y="5785"/>
                  <a:pt x="16460" y="5707"/>
                </a:cubicBezTo>
                <a:cubicBezTo>
                  <a:pt x="16205" y="5605"/>
                  <a:pt x="16062" y="5785"/>
                  <a:pt x="15933" y="6373"/>
                </a:cubicBezTo>
                <a:cubicBezTo>
                  <a:pt x="15792" y="7017"/>
                  <a:pt x="15671" y="7144"/>
                  <a:pt x="15331" y="7009"/>
                </a:cubicBezTo>
                <a:cubicBezTo>
                  <a:pt x="15018" y="6884"/>
                  <a:pt x="14815" y="7045"/>
                  <a:pt x="14557" y="7625"/>
                </a:cubicBezTo>
                <a:cubicBezTo>
                  <a:pt x="14339" y="8113"/>
                  <a:pt x="14110" y="8334"/>
                  <a:pt x="13951" y="8207"/>
                </a:cubicBezTo>
                <a:cubicBezTo>
                  <a:pt x="13790" y="8078"/>
                  <a:pt x="13609" y="8264"/>
                  <a:pt x="13461" y="8705"/>
                </a:cubicBezTo>
                <a:cubicBezTo>
                  <a:pt x="13301" y="9180"/>
                  <a:pt x="13058" y="9404"/>
                  <a:pt x="12702" y="9404"/>
                </a:cubicBezTo>
                <a:cubicBezTo>
                  <a:pt x="12414" y="9404"/>
                  <a:pt x="12089" y="9628"/>
                  <a:pt x="11980" y="9903"/>
                </a:cubicBezTo>
                <a:cubicBezTo>
                  <a:pt x="11861" y="10201"/>
                  <a:pt x="11657" y="10320"/>
                  <a:pt x="11475" y="10200"/>
                </a:cubicBezTo>
                <a:cubicBezTo>
                  <a:pt x="10979" y="9872"/>
                  <a:pt x="10064" y="12130"/>
                  <a:pt x="10330" y="13027"/>
                </a:cubicBezTo>
                <a:cubicBezTo>
                  <a:pt x="10462" y="13471"/>
                  <a:pt x="10789" y="13078"/>
                  <a:pt x="10962" y="12269"/>
                </a:cubicBezTo>
                <a:cubicBezTo>
                  <a:pt x="11082" y="11705"/>
                  <a:pt x="11231" y="11555"/>
                  <a:pt x="11612" y="11615"/>
                </a:cubicBezTo>
                <a:cubicBezTo>
                  <a:pt x="11909" y="11663"/>
                  <a:pt x="12140" y="11520"/>
                  <a:pt x="12189" y="11255"/>
                </a:cubicBezTo>
                <a:cubicBezTo>
                  <a:pt x="12236" y="10999"/>
                  <a:pt x="12490" y="10826"/>
                  <a:pt x="12797" y="10845"/>
                </a:cubicBezTo>
                <a:cubicBezTo>
                  <a:pt x="13173" y="10868"/>
                  <a:pt x="13370" y="10690"/>
                  <a:pt x="13489" y="10221"/>
                </a:cubicBezTo>
                <a:cubicBezTo>
                  <a:pt x="13607" y="9756"/>
                  <a:pt x="13783" y="9597"/>
                  <a:pt x="14096" y="9668"/>
                </a:cubicBezTo>
                <a:cubicBezTo>
                  <a:pt x="14346" y="9725"/>
                  <a:pt x="14664" y="9531"/>
                  <a:pt x="14826" y="9224"/>
                </a:cubicBezTo>
                <a:cubicBezTo>
                  <a:pt x="14985" y="8926"/>
                  <a:pt x="15194" y="8783"/>
                  <a:pt x="15289" y="8906"/>
                </a:cubicBezTo>
                <a:cubicBezTo>
                  <a:pt x="15385" y="9029"/>
                  <a:pt x="15695" y="8600"/>
                  <a:pt x="15979" y="7955"/>
                </a:cubicBezTo>
                <a:cubicBezTo>
                  <a:pt x="16373" y="7061"/>
                  <a:pt x="16539" y="6876"/>
                  <a:pt x="16679" y="7168"/>
                </a:cubicBezTo>
                <a:cubicBezTo>
                  <a:pt x="16994" y="7824"/>
                  <a:pt x="17657" y="6852"/>
                  <a:pt x="17657" y="5736"/>
                </a:cubicBezTo>
                <a:cubicBezTo>
                  <a:pt x="17657" y="5087"/>
                  <a:pt x="17537" y="4767"/>
                  <a:pt x="17365" y="4819"/>
                </a:cubicBezTo>
                <a:close/>
                <a:moveTo>
                  <a:pt x="21481" y="6452"/>
                </a:moveTo>
                <a:cubicBezTo>
                  <a:pt x="21290" y="6460"/>
                  <a:pt x="20288" y="7254"/>
                  <a:pt x="19900" y="7704"/>
                </a:cubicBezTo>
                <a:cubicBezTo>
                  <a:pt x="19703" y="7933"/>
                  <a:pt x="19482" y="8039"/>
                  <a:pt x="19407" y="7943"/>
                </a:cubicBezTo>
                <a:cubicBezTo>
                  <a:pt x="19332" y="7846"/>
                  <a:pt x="19182" y="7988"/>
                  <a:pt x="19075" y="8257"/>
                </a:cubicBezTo>
                <a:cubicBezTo>
                  <a:pt x="18968" y="8526"/>
                  <a:pt x="18779" y="8747"/>
                  <a:pt x="18657" y="8747"/>
                </a:cubicBezTo>
                <a:cubicBezTo>
                  <a:pt x="18534" y="8747"/>
                  <a:pt x="18262" y="8983"/>
                  <a:pt x="18051" y="9270"/>
                </a:cubicBezTo>
                <a:cubicBezTo>
                  <a:pt x="17840" y="9558"/>
                  <a:pt x="17578" y="9728"/>
                  <a:pt x="17468" y="9651"/>
                </a:cubicBezTo>
                <a:cubicBezTo>
                  <a:pt x="17358" y="9575"/>
                  <a:pt x="17134" y="9866"/>
                  <a:pt x="16971" y="10296"/>
                </a:cubicBezTo>
                <a:cubicBezTo>
                  <a:pt x="16645" y="11158"/>
                  <a:pt x="16641" y="11120"/>
                  <a:pt x="17156" y="11678"/>
                </a:cubicBezTo>
                <a:cubicBezTo>
                  <a:pt x="17427" y="11972"/>
                  <a:pt x="17477" y="12180"/>
                  <a:pt x="17353" y="12491"/>
                </a:cubicBezTo>
                <a:cubicBezTo>
                  <a:pt x="17262" y="12720"/>
                  <a:pt x="17224" y="12983"/>
                  <a:pt x="17267" y="13073"/>
                </a:cubicBezTo>
                <a:cubicBezTo>
                  <a:pt x="17405" y="13360"/>
                  <a:pt x="16737" y="14397"/>
                  <a:pt x="16561" y="14170"/>
                </a:cubicBezTo>
                <a:cubicBezTo>
                  <a:pt x="16467" y="14049"/>
                  <a:pt x="16426" y="13831"/>
                  <a:pt x="16470" y="13684"/>
                </a:cubicBezTo>
                <a:cubicBezTo>
                  <a:pt x="16514" y="13536"/>
                  <a:pt x="16404" y="13337"/>
                  <a:pt x="16227" y="13240"/>
                </a:cubicBezTo>
                <a:cubicBezTo>
                  <a:pt x="16022" y="13128"/>
                  <a:pt x="15922" y="12846"/>
                  <a:pt x="15953" y="12465"/>
                </a:cubicBezTo>
                <a:cubicBezTo>
                  <a:pt x="15991" y="12005"/>
                  <a:pt x="15887" y="11840"/>
                  <a:pt x="15502" y="11762"/>
                </a:cubicBezTo>
                <a:cubicBezTo>
                  <a:pt x="15227" y="11706"/>
                  <a:pt x="14916" y="11449"/>
                  <a:pt x="14812" y="11188"/>
                </a:cubicBezTo>
                <a:cubicBezTo>
                  <a:pt x="14709" y="10928"/>
                  <a:pt x="14554" y="10715"/>
                  <a:pt x="14468" y="10715"/>
                </a:cubicBezTo>
                <a:cubicBezTo>
                  <a:pt x="14383" y="10715"/>
                  <a:pt x="14472" y="10984"/>
                  <a:pt x="14668" y="11314"/>
                </a:cubicBezTo>
                <a:lnTo>
                  <a:pt x="15024" y="11917"/>
                </a:lnTo>
                <a:lnTo>
                  <a:pt x="14543" y="12629"/>
                </a:lnTo>
                <a:cubicBezTo>
                  <a:pt x="14278" y="13021"/>
                  <a:pt x="13952" y="13341"/>
                  <a:pt x="13819" y="13341"/>
                </a:cubicBezTo>
                <a:cubicBezTo>
                  <a:pt x="13685" y="13341"/>
                  <a:pt x="13167" y="13783"/>
                  <a:pt x="12666" y="14325"/>
                </a:cubicBezTo>
                <a:cubicBezTo>
                  <a:pt x="12165" y="14866"/>
                  <a:pt x="11672" y="15309"/>
                  <a:pt x="11571" y="15309"/>
                </a:cubicBezTo>
                <a:cubicBezTo>
                  <a:pt x="11471" y="15309"/>
                  <a:pt x="11309" y="15516"/>
                  <a:pt x="11209" y="15765"/>
                </a:cubicBezTo>
                <a:cubicBezTo>
                  <a:pt x="11069" y="16117"/>
                  <a:pt x="11086" y="16262"/>
                  <a:pt x="11282" y="16418"/>
                </a:cubicBezTo>
                <a:cubicBezTo>
                  <a:pt x="11661" y="16721"/>
                  <a:pt x="12266" y="16663"/>
                  <a:pt x="12370" y="16314"/>
                </a:cubicBezTo>
                <a:cubicBezTo>
                  <a:pt x="12500" y="15877"/>
                  <a:pt x="13399" y="14982"/>
                  <a:pt x="13708" y="14982"/>
                </a:cubicBezTo>
                <a:cubicBezTo>
                  <a:pt x="13851" y="14982"/>
                  <a:pt x="14046" y="14819"/>
                  <a:pt x="14140" y="14622"/>
                </a:cubicBezTo>
                <a:cubicBezTo>
                  <a:pt x="14265" y="14362"/>
                  <a:pt x="14426" y="14419"/>
                  <a:pt x="14722" y="14823"/>
                </a:cubicBezTo>
                <a:cubicBezTo>
                  <a:pt x="14947" y="15130"/>
                  <a:pt x="15099" y="15496"/>
                  <a:pt x="15058" y="15635"/>
                </a:cubicBezTo>
                <a:cubicBezTo>
                  <a:pt x="15016" y="15775"/>
                  <a:pt x="15130" y="16283"/>
                  <a:pt x="15311" y="16762"/>
                </a:cubicBezTo>
                <a:cubicBezTo>
                  <a:pt x="15564" y="17430"/>
                  <a:pt x="15689" y="17547"/>
                  <a:pt x="15850" y="17269"/>
                </a:cubicBezTo>
                <a:cubicBezTo>
                  <a:pt x="16004" y="17002"/>
                  <a:pt x="16151" y="17006"/>
                  <a:pt x="16398" y="17281"/>
                </a:cubicBezTo>
                <a:cubicBezTo>
                  <a:pt x="16704" y="17622"/>
                  <a:pt x="16713" y="17721"/>
                  <a:pt x="16506" y="18370"/>
                </a:cubicBezTo>
                <a:cubicBezTo>
                  <a:pt x="16295" y="19033"/>
                  <a:pt x="15669" y="19419"/>
                  <a:pt x="14388" y="19672"/>
                </a:cubicBezTo>
                <a:cubicBezTo>
                  <a:pt x="14180" y="19713"/>
                  <a:pt x="14052" y="19933"/>
                  <a:pt x="14074" y="20212"/>
                </a:cubicBezTo>
                <a:cubicBezTo>
                  <a:pt x="14095" y="20473"/>
                  <a:pt x="13933" y="20880"/>
                  <a:pt x="13716" y="21113"/>
                </a:cubicBezTo>
                <a:cubicBezTo>
                  <a:pt x="13385" y="21469"/>
                  <a:pt x="13980" y="21536"/>
                  <a:pt x="17460" y="21540"/>
                </a:cubicBezTo>
                <a:lnTo>
                  <a:pt x="21600" y="21544"/>
                </a:lnTo>
                <a:lnTo>
                  <a:pt x="21600" y="13998"/>
                </a:lnTo>
                <a:cubicBezTo>
                  <a:pt x="21600" y="9847"/>
                  <a:pt x="21546" y="6449"/>
                  <a:pt x="21481" y="6452"/>
                </a:cubicBezTo>
                <a:close/>
                <a:moveTo>
                  <a:pt x="10129" y="15640"/>
                </a:moveTo>
                <a:cubicBezTo>
                  <a:pt x="9792" y="15640"/>
                  <a:pt x="8178" y="16882"/>
                  <a:pt x="7970" y="17302"/>
                </a:cubicBezTo>
                <a:cubicBezTo>
                  <a:pt x="7888" y="17469"/>
                  <a:pt x="7691" y="17608"/>
                  <a:pt x="7534" y="17608"/>
                </a:cubicBezTo>
                <a:cubicBezTo>
                  <a:pt x="7377" y="17608"/>
                  <a:pt x="7125" y="17744"/>
                  <a:pt x="6975" y="17913"/>
                </a:cubicBezTo>
                <a:cubicBezTo>
                  <a:pt x="6824" y="18083"/>
                  <a:pt x="6237" y="18660"/>
                  <a:pt x="5669" y="19195"/>
                </a:cubicBezTo>
                <a:cubicBezTo>
                  <a:pt x="5101" y="19730"/>
                  <a:pt x="4546" y="20394"/>
                  <a:pt x="4436" y="20669"/>
                </a:cubicBezTo>
                <a:cubicBezTo>
                  <a:pt x="4297" y="21018"/>
                  <a:pt x="4074" y="21115"/>
                  <a:pt x="3696" y="20987"/>
                </a:cubicBezTo>
                <a:cubicBezTo>
                  <a:pt x="3346" y="20869"/>
                  <a:pt x="3152" y="20936"/>
                  <a:pt x="3152" y="21175"/>
                </a:cubicBezTo>
                <a:cubicBezTo>
                  <a:pt x="3152" y="21417"/>
                  <a:pt x="3551" y="21544"/>
                  <a:pt x="4297" y="21544"/>
                </a:cubicBezTo>
                <a:cubicBezTo>
                  <a:pt x="5271" y="21544"/>
                  <a:pt x="5471" y="21445"/>
                  <a:pt x="5639" y="20887"/>
                </a:cubicBezTo>
                <a:cubicBezTo>
                  <a:pt x="5747" y="20526"/>
                  <a:pt x="5918" y="20233"/>
                  <a:pt x="6017" y="20233"/>
                </a:cubicBezTo>
                <a:cubicBezTo>
                  <a:pt x="6116" y="20233"/>
                  <a:pt x="6654" y="19785"/>
                  <a:pt x="7212" y="19237"/>
                </a:cubicBezTo>
                <a:cubicBezTo>
                  <a:pt x="7815" y="18644"/>
                  <a:pt x="8349" y="18318"/>
                  <a:pt x="8528" y="18437"/>
                </a:cubicBezTo>
                <a:cubicBezTo>
                  <a:pt x="8694" y="18546"/>
                  <a:pt x="8830" y="18483"/>
                  <a:pt x="8830" y="18299"/>
                </a:cubicBezTo>
                <a:cubicBezTo>
                  <a:pt x="8830" y="17993"/>
                  <a:pt x="9441" y="17304"/>
                  <a:pt x="10129" y="16833"/>
                </a:cubicBezTo>
                <a:cubicBezTo>
                  <a:pt x="10281" y="16729"/>
                  <a:pt x="10405" y="16418"/>
                  <a:pt x="10405" y="16142"/>
                </a:cubicBezTo>
                <a:cubicBezTo>
                  <a:pt x="10405" y="15866"/>
                  <a:pt x="10281" y="15639"/>
                  <a:pt x="10129" y="15640"/>
                </a:cubicBezTo>
                <a:close/>
                <a:moveTo>
                  <a:pt x="12634" y="18265"/>
                </a:moveTo>
                <a:cubicBezTo>
                  <a:pt x="12385" y="18265"/>
                  <a:pt x="11997" y="18568"/>
                  <a:pt x="11771" y="18939"/>
                </a:cubicBezTo>
                <a:cubicBezTo>
                  <a:pt x="11544" y="19310"/>
                  <a:pt x="11109" y="19644"/>
                  <a:pt x="10803" y="19685"/>
                </a:cubicBezTo>
                <a:cubicBezTo>
                  <a:pt x="10435" y="19734"/>
                  <a:pt x="10165" y="20006"/>
                  <a:pt x="10002" y="20489"/>
                </a:cubicBezTo>
                <a:cubicBezTo>
                  <a:pt x="9814" y="21048"/>
                  <a:pt x="9692" y="21147"/>
                  <a:pt x="9477" y="20907"/>
                </a:cubicBezTo>
                <a:cubicBezTo>
                  <a:pt x="9269" y="20676"/>
                  <a:pt x="9198" y="20718"/>
                  <a:pt x="9198" y="21071"/>
                </a:cubicBezTo>
                <a:cubicBezTo>
                  <a:pt x="9198" y="21448"/>
                  <a:pt x="9474" y="21544"/>
                  <a:pt x="10541" y="21544"/>
                </a:cubicBezTo>
                <a:cubicBezTo>
                  <a:pt x="11708" y="21544"/>
                  <a:pt x="11846" y="21488"/>
                  <a:pt x="11594" y="21104"/>
                </a:cubicBezTo>
                <a:cubicBezTo>
                  <a:pt x="11204" y="20512"/>
                  <a:pt x="11378" y="20036"/>
                  <a:pt x="12070" y="19802"/>
                </a:cubicBezTo>
                <a:cubicBezTo>
                  <a:pt x="13032" y="19477"/>
                  <a:pt x="13476" y="18265"/>
                  <a:pt x="12634" y="1826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1" name="Гипотеза 2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Гипотеза 2</a:t>
            </a:r>
          </a:p>
        </p:txBody>
      </p:sp>
      <p:sp>
        <p:nvSpPr>
          <p:cNvPr id="752" name="В турбулентности может быть не всё, что угодно, а только то, что соответствует логике  Мифа, непостижимого изнутри ситуации"/>
          <p:cNvSpPr txBox="1"/>
          <p:nvPr/>
        </p:nvSpPr>
        <p:spPr>
          <a:xfrm>
            <a:off x="1365696" y="7061200"/>
            <a:ext cx="21652608" cy="492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8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В турбулентности может быть не всё, что угодно, а только то, что соответствует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логике</a:t>
            </a:r>
            <a:r>
              <a:t> 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Мифа</a:t>
            </a:r>
            <a:r>
              <a:t>, непостижимого изнутри ситуации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5" name="Кружок"/>
          <p:cNvSpPr/>
          <p:nvPr/>
        </p:nvSpPr>
        <p:spPr>
          <a:xfrm>
            <a:off x="8699500" y="5817939"/>
            <a:ext cx="6985000" cy="6985001"/>
          </a:xfrm>
          <a:prstGeom prst="ellipse">
            <a:avLst/>
          </a:prstGeom>
          <a:solidFill>
            <a:schemeClr val="accent1">
              <a:alpha val="40036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6" name="Кружок"/>
          <p:cNvSpPr/>
          <p:nvPr/>
        </p:nvSpPr>
        <p:spPr>
          <a:xfrm>
            <a:off x="9334500" y="7087939"/>
            <a:ext cx="5715000" cy="5715001"/>
          </a:xfrm>
          <a:prstGeom prst="ellipse">
            <a:avLst/>
          </a:prstGeom>
          <a:solidFill>
            <a:schemeClr val="accent1">
              <a:alpha val="40036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7" name="Кружок"/>
          <p:cNvSpPr/>
          <p:nvPr/>
        </p:nvSpPr>
        <p:spPr>
          <a:xfrm>
            <a:off x="9969500" y="8357939"/>
            <a:ext cx="4445000" cy="4445001"/>
          </a:xfrm>
          <a:prstGeom prst="ellipse">
            <a:avLst/>
          </a:prstGeom>
          <a:solidFill>
            <a:schemeClr val="accent1">
              <a:alpha val="40036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8" name="Кружок"/>
          <p:cNvSpPr/>
          <p:nvPr/>
        </p:nvSpPr>
        <p:spPr>
          <a:xfrm>
            <a:off x="10604500" y="9627939"/>
            <a:ext cx="3175000" cy="3175001"/>
          </a:xfrm>
          <a:prstGeom prst="ellipse">
            <a:avLst/>
          </a:prstGeom>
          <a:solidFill>
            <a:schemeClr val="accent1">
              <a:alpha val="40036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9" name="«Матрёшка смыслов» –  модель контекстов деятельности"/>
          <p:cNvSpPr txBox="1">
            <a:spLocks noGrp="1"/>
          </p:cNvSpPr>
          <p:nvPr>
            <p:ph type="title" idx="4294967295"/>
          </p:nvPr>
        </p:nvSpPr>
        <p:spPr>
          <a:xfrm>
            <a:off x="1689100" y="2206153"/>
            <a:ext cx="21005800" cy="252353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«Матрёшка смыслов» – </a:t>
            </a:r>
            <a:br/>
            <a:r>
              <a:t>модель контекстов деятельности</a:t>
            </a:r>
          </a:p>
        </p:txBody>
      </p:sp>
      <p:sp>
        <p:nvSpPr>
          <p:cNvPr id="760" name="Роль"/>
          <p:cNvSpPr txBox="1"/>
          <p:nvPr/>
        </p:nvSpPr>
        <p:spPr>
          <a:xfrm>
            <a:off x="11672887" y="9665215"/>
            <a:ext cx="103822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Роль</a:t>
            </a:r>
          </a:p>
        </p:txBody>
      </p:sp>
      <p:sp>
        <p:nvSpPr>
          <p:cNvPr id="761" name="Сценарий"/>
          <p:cNvSpPr txBox="1"/>
          <p:nvPr/>
        </p:nvSpPr>
        <p:spPr>
          <a:xfrm>
            <a:off x="11202162" y="8420615"/>
            <a:ext cx="197967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Сценарий</a:t>
            </a:r>
          </a:p>
        </p:txBody>
      </p:sp>
      <p:sp>
        <p:nvSpPr>
          <p:cNvPr id="762" name="Сюжет"/>
          <p:cNvSpPr txBox="1"/>
          <p:nvPr/>
        </p:nvSpPr>
        <p:spPr>
          <a:xfrm>
            <a:off x="11474958" y="7213291"/>
            <a:ext cx="143408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Сюжет</a:t>
            </a:r>
          </a:p>
        </p:txBody>
      </p:sp>
      <p:sp>
        <p:nvSpPr>
          <p:cNvPr id="763" name="Миф"/>
          <p:cNvSpPr txBox="1"/>
          <p:nvPr/>
        </p:nvSpPr>
        <p:spPr>
          <a:xfrm>
            <a:off x="11684698" y="5820991"/>
            <a:ext cx="101460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Миф</a:t>
            </a:r>
          </a:p>
        </p:txBody>
      </p:sp>
      <p:sp>
        <p:nvSpPr>
          <p:cNvPr id="764" name="В условиях относительной стабильности, изменения происходят преимущественно на уровнях Сценария и Роли"/>
          <p:cNvSpPr txBox="1"/>
          <p:nvPr/>
        </p:nvSpPr>
        <p:spPr>
          <a:xfrm>
            <a:off x="665543" y="9595365"/>
            <a:ext cx="7538474" cy="1970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0">
                <a:latin typeface="+mn-lt"/>
                <a:ea typeface="+mn-ea"/>
                <a:cs typeface="+mn-cs"/>
                <a:sym typeface="Helvetica Neue Medium"/>
              </a:rPr>
              <a:t>В условиях относительной стабильности, изменения происходят преимущественно на уровнях </a:t>
            </a:r>
            <a:r>
              <a:t>Сценария и Роли</a:t>
            </a:r>
          </a:p>
        </p:txBody>
      </p:sp>
      <p:sp>
        <p:nvSpPr>
          <p:cNvPr id="765" name="То, что мы воспринимаем как турбулентность – это изменения, происходящие на уровнях  Сюжета и Мифа"/>
          <p:cNvSpPr txBox="1"/>
          <p:nvPr/>
        </p:nvSpPr>
        <p:spPr>
          <a:xfrm>
            <a:off x="16179982" y="6076125"/>
            <a:ext cx="7538475" cy="1970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0">
                <a:latin typeface="+mn-lt"/>
                <a:ea typeface="+mn-ea"/>
                <a:cs typeface="+mn-cs"/>
                <a:sym typeface="Helvetica Neue Medium"/>
              </a:rPr>
              <a:t>То, что мы воспринимаем как турбулентность – это изменения, происходящие на уровнях </a:t>
            </a:r>
            <a:br/>
            <a:r>
              <a:t>Сюжета и Мифа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8" name="«Шаг развития» – модель перехода  к новым «жизненным циклам»"/>
          <p:cNvSpPr txBox="1">
            <a:spLocks noGrp="1"/>
          </p:cNvSpPr>
          <p:nvPr>
            <p:ph type="title" idx="4294967295"/>
          </p:nvPr>
        </p:nvSpPr>
        <p:spPr>
          <a:xfrm>
            <a:off x="1689100" y="2206153"/>
            <a:ext cx="21005800" cy="252353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«Шаг развития» – модель перехода </a:t>
            </a:r>
            <a:br/>
            <a:r>
              <a:t>к новым «жизненным циклам»</a:t>
            </a:r>
          </a:p>
        </p:txBody>
      </p:sp>
      <p:grpSp>
        <p:nvGrpSpPr>
          <p:cNvPr id="771" name="Сгруппировать"/>
          <p:cNvGrpSpPr/>
          <p:nvPr/>
        </p:nvGrpSpPr>
        <p:grpSpPr>
          <a:xfrm>
            <a:off x="9334500" y="6637832"/>
            <a:ext cx="5715000" cy="5715001"/>
            <a:chOff x="0" y="0"/>
            <a:chExt cx="5715000" cy="5715000"/>
          </a:xfrm>
        </p:grpSpPr>
        <p:sp>
          <p:nvSpPr>
            <p:cNvPr id="769" name="Кружок"/>
            <p:cNvSpPr/>
            <p:nvPr/>
          </p:nvSpPr>
          <p:spPr>
            <a:xfrm>
              <a:off x="0" y="0"/>
              <a:ext cx="5715000" cy="5715000"/>
            </a:xfrm>
            <a:prstGeom prst="ellipse">
              <a:avLst/>
            </a:prstGeom>
            <a:solidFill>
              <a:schemeClr val="accent1">
                <a:alpha val="4003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70" name="Сюжет"/>
            <p:cNvSpPr txBox="1"/>
            <p:nvPr/>
          </p:nvSpPr>
          <p:spPr>
            <a:xfrm>
              <a:off x="2140458" y="125351"/>
              <a:ext cx="1434085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Сюжет</a:t>
              </a:r>
            </a:p>
          </p:txBody>
        </p:sp>
      </p:grpSp>
      <p:sp>
        <p:nvSpPr>
          <p:cNvPr id="772" name="При переходе к новому сюжету, неизбежно возникнут целые  пучки новых Сценариев"/>
          <p:cNvSpPr txBox="1"/>
          <p:nvPr/>
        </p:nvSpPr>
        <p:spPr>
          <a:xfrm>
            <a:off x="1172135" y="8343919"/>
            <a:ext cx="7538474" cy="150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0">
                <a:latin typeface="+mn-lt"/>
                <a:ea typeface="+mn-ea"/>
                <a:cs typeface="+mn-cs"/>
                <a:sym typeface="Helvetica Neue Medium"/>
              </a:rPr>
              <a:t>При переходе к новому сюжету, неизбежно возникнут целые </a:t>
            </a:r>
            <a:br>
              <a:rPr b="0">
                <a:latin typeface="+mn-lt"/>
                <a:ea typeface="+mn-ea"/>
                <a:cs typeface="+mn-cs"/>
                <a:sym typeface="Helvetica Neue Medium"/>
              </a:rPr>
            </a:br>
            <a:r>
              <a:rPr b="0">
                <a:latin typeface="+mn-lt"/>
                <a:ea typeface="+mn-ea"/>
                <a:cs typeface="+mn-cs"/>
                <a:sym typeface="Helvetica Neue Medium"/>
              </a:rPr>
              <a:t>пучки новых Сценариев</a:t>
            </a:r>
          </a:p>
        </p:txBody>
      </p:sp>
      <p:sp>
        <p:nvSpPr>
          <p:cNvPr id="773" name="Мы не можем смоделировать новые Сценарии, но уже сегодня заметны слабые сигналы –  их предвестники и это позволит сделать Ставку"/>
          <p:cNvSpPr txBox="1"/>
          <p:nvPr/>
        </p:nvSpPr>
        <p:spPr>
          <a:xfrm>
            <a:off x="15925982" y="7874019"/>
            <a:ext cx="7538475" cy="2440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0">
                <a:latin typeface="+mn-lt"/>
                <a:ea typeface="+mn-ea"/>
                <a:cs typeface="+mn-cs"/>
                <a:sym typeface="Helvetica Neue Medium"/>
              </a:rPr>
              <a:t>Мы не можем смоделировать новые Сценарии, но уже сегодня заметны </a:t>
            </a:r>
            <a:r>
              <a:t>слабые сигналы</a:t>
            </a:r>
            <a:r>
              <a:rPr b="0">
                <a:latin typeface="+mn-lt"/>
                <a:ea typeface="+mn-ea"/>
                <a:cs typeface="+mn-cs"/>
                <a:sym typeface="Helvetica Neue Medium"/>
              </a:rPr>
              <a:t> – </a:t>
            </a:r>
            <a:br>
              <a:rPr b="0">
                <a:latin typeface="+mn-lt"/>
                <a:ea typeface="+mn-ea"/>
                <a:cs typeface="+mn-cs"/>
                <a:sym typeface="Helvetica Neue Medium"/>
              </a:rPr>
            </a:br>
            <a:r>
              <a:rPr b="0">
                <a:latin typeface="+mn-lt"/>
                <a:ea typeface="+mn-ea"/>
                <a:cs typeface="+mn-cs"/>
                <a:sym typeface="Helvetica Neue Medium"/>
              </a:rPr>
              <a:t>их предвестники и это позволит </a:t>
            </a:r>
            <a:r>
              <a:t>сделать Ставку</a:t>
            </a:r>
          </a:p>
        </p:txBody>
      </p:sp>
      <p:grpSp>
        <p:nvGrpSpPr>
          <p:cNvPr id="777" name="Сгруппировать"/>
          <p:cNvGrpSpPr/>
          <p:nvPr/>
        </p:nvGrpSpPr>
        <p:grpSpPr>
          <a:xfrm>
            <a:off x="6223640" y="8108970"/>
            <a:ext cx="7190154" cy="4976978"/>
            <a:chOff x="0" y="0"/>
            <a:chExt cx="7190152" cy="4976977"/>
          </a:xfrm>
        </p:grpSpPr>
        <p:sp>
          <p:nvSpPr>
            <p:cNvPr id="781" name="Соединительная линия"/>
            <p:cNvSpPr/>
            <p:nvPr/>
          </p:nvSpPr>
          <p:spPr>
            <a:xfrm>
              <a:off x="4118637" y="-1"/>
              <a:ext cx="3071516" cy="152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0" extrusionOk="0">
                  <a:moveTo>
                    <a:pt x="0" y="20010"/>
                  </a:moveTo>
                  <a:cubicBezTo>
                    <a:pt x="4984" y="4972"/>
                    <a:pt x="12184" y="-1590"/>
                    <a:pt x="21600" y="324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775" name="Линия"/>
            <p:cNvSpPr/>
            <p:nvPr/>
          </p:nvSpPr>
          <p:spPr>
            <a:xfrm flipV="1">
              <a:off x="3070656" y="1514920"/>
              <a:ext cx="1053505" cy="193985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82" name="Соединительная линия"/>
            <p:cNvSpPr/>
            <p:nvPr/>
          </p:nvSpPr>
          <p:spPr>
            <a:xfrm>
              <a:off x="0" y="3452886"/>
              <a:ext cx="3071515" cy="152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0" extrusionOk="0">
                  <a:moveTo>
                    <a:pt x="21600" y="0"/>
                  </a:moveTo>
                  <a:cubicBezTo>
                    <a:pt x="16616" y="15038"/>
                    <a:pt x="9416" y="21600"/>
                    <a:pt x="0" y="19686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783" name="Соединительная линия"/>
          <p:cNvSpPr/>
          <p:nvPr/>
        </p:nvSpPr>
        <p:spPr>
          <a:xfrm>
            <a:off x="15088844" y="5945275"/>
            <a:ext cx="3071516" cy="1524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10" extrusionOk="0">
                <a:moveTo>
                  <a:pt x="0" y="20010"/>
                </a:moveTo>
                <a:cubicBezTo>
                  <a:pt x="4984" y="4972"/>
                  <a:pt x="12184" y="-1590"/>
                  <a:pt x="21600" y="324"/>
                </a:cubicBezTo>
              </a:path>
            </a:pathLst>
          </a:custGeom>
          <a:ln w="63500">
            <a:solidFill>
              <a:srgbClr val="FFFFFF"/>
            </a:solidFill>
            <a:miter lim="400000"/>
          </a:ln>
          <a:effectLst>
            <a:outerShdw blurRad="203200" dist="270475" dir="5400000" rotWithShape="0">
              <a:srgbClr val="000000">
                <a:alpha val="5957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779" name="Линия"/>
          <p:cNvSpPr/>
          <p:nvPr/>
        </p:nvSpPr>
        <p:spPr>
          <a:xfrm flipV="1">
            <a:off x="14040862" y="7460196"/>
            <a:ext cx="1053506" cy="1939855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  <a:effectLst>
            <a:outerShdw blurRad="203200" dist="270475" dir="5400000" rotWithShape="0">
              <a:srgbClr val="000000">
                <a:alpha val="5957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84" name="Соединительная линия"/>
          <p:cNvSpPr/>
          <p:nvPr/>
        </p:nvSpPr>
        <p:spPr>
          <a:xfrm>
            <a:off x="10970207" y="9398162"/>
            <a:ext cx="3071515" cy="1524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10" extrusionOk="0">
                <a:moveTo>
                  <a:pt x="21600" y="0"/>
                </a:moveTo>
                <a:cubicBezTo>
                  <a:pt x="16616" y="15038"/>
                  <a:pt x="9416" y="21600"/>
                  <a:pt x="0" y="19686"/>
                </a:cubicBezTo>
              </a:path>
            </a:pathLst>
          </a:custGeom>
          <a:ln w="63500" cap="rnd">
            <a:solidFill>
              <a:srgbClr val="000000"/>
            </a:solidFill>
            <a:custDash>
              <a:ds d="100000" sp="200000"/>
            </a:custDash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0" name="Прямоугольник"/>
          <p:cNvSpPr/>
          <p:nvPr/>
        </p:nvSpPr>
        <p:spPr>
          <a:xfrm>
            <a:off x="0" y="8726859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Так ли турбулентно внутри турбулентности?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Так ли турбулентно внутри турбулентности?</a:t>
            </a:r>
          </a:p>
        </p:txBody>
      </p:sp>
      <p:sp>
        <p:nvSpPr>
          <p:cNvPr id="132" name="Есть ли какие-то хорошо проработанные инструменты мышления в турбулентности?"/>
          <p:cNvSpPr txBox="1"/>
          <p:nvPr/>
        </p:nvSpPr>
        <p:spPr>
          <a:xfrm>
            <a:off x="1689100" y="7785918"/>
            <a:ext cx="21005800" cy="4924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8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Есть ли какие-то хорошо проработанные инструменты мышления в турбулентности?</a:t>
            </a:r>
          </a:p>
        </p:txBody>
      </p:sp>
      <p:pic>
        <p:nvPicPr>
          <p:cNvPr id="13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475" y="5242097"/>
            <a:ext cx="2919050" cy="3231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_board.jpeg" descr="Go_board.jpeg"/>
          <p:cNvPicPr>
            <a:picLocks noChangeAspect="1"/>
          </p:cNvPicPr>
          <p:nvPr/>
        </p:nvPicPr>
        <p:blipFill>
          <a:blip r:embed="rId2">
            <a:alphaModFix amt="7875"/>
          </a:blip>
          <a:srcRect l="2849" r="3215"/>
          <a:stretch>
            <a:fillRect/>
          </a:stretch>
        </p:blipFill>
        <p:spPr>
          <a:xfrm>
            <a:off x="5988" y="2194"/>
            <a:ext cx="24378572" cy="1371161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000000">
              <a:alpha val="1420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Опора 1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Опора 1</a:t>
            </a:r>
          </a:p>
        </p:txBody>
      </p:sp>
      <p:sp>
        <p:nvSpPr>
          <p:cNvPr id="138" name="Игра ГО – инструмент мышления, соответствующий текущей ситуации"/>
          <p:cNvSpPr txBox="1"/>
          <p:nvPr/>
        </p:nvSpPr>
        <p:spPr>
          <a:xfrm>
            <a:off x="1689100" y="7213600"/>
            <a:ext cx="21005800" cy="492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8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Игра ГО – инструмент мышления, соответствующий текущей ситуации</a:t>
            </a:r>
          </a:p>
        </p:txBody>
      </p:sp>
      <p:pic>
        <p:nvPicPr>
          <p:cNvPr id="139" name="Изображение" descr="Изображение"/>
          <p:cNvPicPr>
            <a:picLocks noChangeAspect="1"/>
          </p:cNvPicPr>
          <p:nvPr/>
        </p:nvPicPr>
        <p:blipFill>
          <a:blip r:embed="rId3"/>
          <a:srcRect l="14371" t="8602" r="4195" b="9672"/>
          <a:stretch>
            <a:fillRect/>
          </a:stretch>
        </p:blipFill>
        <p:spPr>
          <a:xfrm>
            <a:off x="15269419" y="2147316"/>
            <a:ext cx="2377068" cy="26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"/>
          <p:cNvSpPr/>
          <p:nvPr/>
        </p:nvSpPr>
        <p:spPr>
          <a:xfrm>
            <a:off x="0" y="0"/>
            <a:ext cx="24384000" cy="13719703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Кружок"/>
          <p:cNvSpPr/>
          <p:nvPr/>
        </p:nvSpPr>
        <p:spPr>
          <a:xfrm>
            <a:off x="2153632" y="1687652"/>
            <a:ext cx="2487493" cy="2487492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3" name="Кружок"/>
          <p:cNvSpPr/>
          <p:nvPr/>
        </p:nvSpPr>
        <p:spPr>
          <a:xfrm>
            <a:off x="20308575" y="10127055"/>
            <a:ext cx="2487493" cy="2487492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4" name="wood-texture-001.jpeg" descr="wood-texture-001.jpeg"/>
          <p:cNvPicPr>
            <a:picLocks noChangeAspect="1"/>
          </p:cNvPicPr>
          <p:nvPr/>
        </p:nvPicPr>
        <p:blipFill>
          <a:blip r:embed="rId2"/>
          <a:srcRect l="1" t="110" b="109"/>
          <a:stretch>
            <a:fillRect/>
          </a:stretch>
        </p:blipFill>
        <p:spPr>
          <a:xfrm>
            <a:off x="5818981" y="498871"/>
            <a:ext cx="12746038" cy="1271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" y="0"/>
                </a:moveTo>
                <a:cubicBezTo>
                  <a:pt x="733" y="0"/>
                  <a:pt x="544" y="0"/>
                  <a:pt x="418" y="53"/>
                </a:cubicBezTo>
                <a:cubicBezTo>
                  <a:pt x="237" y="119"/>
                  <a:pt x="94" y="262"/>
                  <a:pt x="28" y="444"/>
                </a:cubicBezTo>
                <a:cubicBezTo>
                  <a:pt x="16" y="473"/>
                  <a:pt x="7" y="506"/>
                  <a:pt x="0" y="543"/>
                </a:cubicBezTo>
                <a:lnTo>
                  <a:pt x="0" y="21057"/>
                </a:lnTo>
                <a:cubicBezTo>
                  <a:pt x="7" y="21094"/>
                  <a:pt x="16" y="21127"/>
                  <a:pt x="28" y="21156"/>
                </a:cubicBezTo>
                <a:cubicBezTo>
                  <a:pt x="94" y="21338"/>
                  <a:pt x="237" y="21481"/>
                  <a:pt x="418" y="21547"/>
                </a:cubicBezTo>
                <a:cubicBezTo>
                  <a:pt x="544" y="21600"/>
                  <a:pt x="733" y="21600"/>
                  <a:pt x="1047" y="21600"/>
                </a:cubicBezTo>
                <a:lnTo>
                  <a:pt x="20553" y="21600"/>
                </a:lnTo>
                <a:cubicBezTo>
                  <a:pt x="20867" y="21600"/>
                  <a:pt x="21056" y="21600"/>
                  <a:pt x="21182" y="21547"/>
                </a:cubicBezTo>
                <a:cubicBezTo>
                  <a:pt x="21363" y="21481"/>
                  <a:pt x="21506" y="21338"/>
                  <a:pt x="21572" y="21156"/>
                </a:cubicBezTo>
                <a:cubicBezTo>
                  <a:pt x="21584" y="21127"/>
                  <a:pt x="21593" y="21094"/>
                  <a:pt x="21600" y="21057"/>
                </a:cubicBezTo>
                <a:lnTo>
                  <a:pt x="21600" y="543"/>
                </a:lnTo>
                <a:cubicBezTo>
                  <a:pt x="21593" y="506"/>
                  <a:pt x="21584" y="473"/>
                  <a:pt x="21572" y="444"/>
                </a:cubicBezTo>
                <a:cubicBezTo>
                  <a:pt x="21506" y="262"/>
                  <a:pt x="21363" y="119"/>
                  <a:pt x="21182" y="53"/>
                </a:cubicBezTo>
                <a:cubicBezTo>
                  <a:pt x="21056" y="0"/>
                  <a:pt x="20867" y="0"/>
                  <a:pt x="20553" y="0"/>
                </a:cubicBezTo>
                <a:lnTo>
                  <a:pt x="1047" y="0"/>
                </a:lnTo>
                <a:close/>
              </a:path>
            </a:pathLst>
          </a:custGeom>
          <a:ln w="12700">
            <a:miter lim="400000"/>
          </a:ln>
          <a:effectLst>
            <a:outerShdw blurRad="63500" dist="68354" dir="4206658" rotWithShape="0">
              <a:srgbClr val="000000">
                <a:alpha val="50000"/>
              </a:srgbClr>
            </a:outerShdw>
          </a:effectLst>
        </p:spPr>
      </p:pic>
      <p:sp>
        <p:nvSpPr>
          <p:cNvPr id="145" name="Линия"/>
          <p:cNvSpPr/>
          <p:nvPr/>
        </p:nvSpPr>
        <p:spPr>
          <a:xfrm>
            <a:off x="6368605" y="951296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" name="Линия"/>
          <p:cNvSpPr/>
          <p:nvPr/>
        </p:nvSpPr>
        <p:spPr>
          <a:xfrm>
            <a:off x="6368605" y="12831905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" name="Линия"/>
          <p:cNvSpPr/>
          <p:nvPr/>
        </p:nvSpPr>
        <p:spPr>
          <a:xfrm>
            <a:off x="6368605" y="2271364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8" name="Линия"/>
          <p:cNvSpPr/>
          <p:nvPr/>
        </p:nvSpPr>
        <p:spPr>
          <a:xfrm>
            <a:off x="6368605" y="2931398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" name="Линия"/>
          <p:cNvSpPr/>
          <p:nvPr/>
        </p:nvSpPr>
        <p:spPr>
          <a:xfrm>
            <a:off x="6368605" y="3591431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0" name="Линия"/>
          <p:cNvSpPr/>
          <p:nvPr/>
        </p:nvSpPr>
        <p:spPr>
          <a:xfrm>
            <a:off x="6368605" y="4251466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" name="Линия"/>
          <p:cNvSpPr/>
          <p:nvPr/>
        </p:nvSpPr>
        <p:spPr>
          <a:xfrm>
            <a:off x="6368605" y="4911499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2" name="Линия"/>
          <p:cNvSpPr/>
          <p:nvPr/>
        </p:nvSpPr>
        <p:spPr>
          <a:xfrm>
            <a:off x="6368605" y="5571533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" name="Линия"/>
          <p:cNvSpPr/>
          <p:nvPr/>
        </p:nvSpPr>
        <p:spPr>
          <a:xfrm>
            <a:off x="6368605" y="6231567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4" name="Линия"/>
          <p:cNvSpPr/>
          <p:nvPr/>
        </p:nvSpPr>
        <p:spPr>
          <a:xfrm>
            <a:off x="6368605" y="6891601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" name="Линия"/>
          <p:cNvSpPr/>
          <p:nvPr/>
        </p:nvSpPr>
        <p:spPr>
          <a:xfrm>
            <a:off x="6368605" y="7551635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6" name="Линия"/>
          <p:cNvSpPr/>
          <p:nvPr/>
        </p:nvSpPr>
        <p:spPr>
          <a:xfrm>
            <a:off x="6368605" y="8211669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7" name="Линия"/>
          <p:cNvSpPr/>
          <p:nvPr/>
        </p:nvSpPr>
        <p:spPr>
          <a:xfrm>
            <a:off x="6368605" y="8871702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8" name="Линия"/>
          <p:cNvSpPr/>
          <p:nvPr/>
        </p:nvSpPr>
        <p:spPr>
          <a:xfrm>
            <a:off x="6368605" y="9531736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9" name="Линия"/>
          <p:cNvSpPr/>
          <p:nvPr/>
        </p:nvSpPr>
        <p:spPr>
          <a:xfrm>
            <a:off x="6368605" y="10191770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0" name="Линия"/>
          <p:cNvSpPr/>
          <p:nvPr/>
        </p:nvSpPr>
        <p:spPr>
          <a:xfrm>
            <a:off x="6368605" y="10851804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1" name="Линия"/>
          <p:cNvSpPr/>
          <p:nvPr/>
        </p:nvSpPr>
        <p:spPr>
          <a:xfrm>
            <a:off x="6368605" y="11511838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" name="Линия"/>
          <p:cNvSpPr/>
          <p:nvPr/>
        </p:nvSpPr>
        <p:spPr>
          <a:xfrm>
            <a:off x="6368605" y="12171871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" name="Линия"/>
          <p:cNvSpPr/>
          <p:nvPr/>
        </p:nvSpPr>
        <p:spPr>
          <a:xfrm>
            <a:off x="6368605" y="1611330"/>
            <a:ext cx="11646790" cy="1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6365995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" name="Линия"/>
          <p:cNvSpPr/>
          <p:nvPr/>
        </p:nvSpPr>
        <p:spPr>
          <a:xfrm flipV="1">
            <a:off x="18030704" y="941206"/>
            <a:ext cx="1" cy="11900790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" name="Линия"/>
          <p:cNvSpPr/>
          <p:nvPr/>
        </p:nvSpPr>
        <p:spPr>
          <a:xfrm flipV="1">
            <a:off x="7662074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" name="Линия"/>
          <p:cNvSpPr/>
          <p:nvPr/>
        </p:nvSpPr>
        <p:spPr>
          <a:xfrm flipV="1">
            <a:off x="8310113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" name="Линия"/>
          <p:cNvSpPr/>
          <p:nvPr/>
        </p:nvSpPr>
        <p:spPr>
          <a:xfrm flipV="1">
            <a:off x="8958153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" name="Линия"/>
          <p:cNvSpPr/>
          <p:nvPr/>
        </p:nvSpPr>
        <p:spPr>
          <a:xfrm flipV="1">
            <a:off x="9606192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" name="Линия"/>
          <p:cNvSpPr/>
          <p:nvPr/>
        </p:nvSpPr>
        <p:spPr>
          <a:xfrm flipV="1">
            <a:off x="10254231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" name="Линия"/>
          <p:cNvSpPr/>
          <p:nvPr/>
        </p:nvSpPr>
        <p:spPr>
          <a:xfrm flipV="1">
            <a:off x="10902271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" name="Линия"/>
          <p:cNvSpPr/>
          <p:nvPr/>
        </p:nvSpPr>
        <p:spPr>
          <a:xfrm flipV="1">
            <a:off x="11550310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" name="Линия"/>
          <p:cNvSpPr/>
          <p:nvPr/>
        </p:nvSpPr>
        <p:spPr>
          <a:xfrm flipV="1">
            <a:off x="12198350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4" name="Линия"/>
          <p:cNvSpPr/>
          <p:nvPr/>
        </p:nvSpPr>
        <p:spPr>
          <a:xfrm flipV="1">
            <a:off x="12846389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" name="Линия"/>
          <p:cNvSpPr/>
          <p:nvPr/>
        </p:nvSpPr>
        <p:spPr>
          <a:xfrm flipV="1">
            <a:off x="13494428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6" name="Линия"/>
          <p:cNvSpPr/>
          <p:nvPr/>
        </p:nvSpPr>
        <p:spPr>
          <a:xfrm flipV="1">
            <a:off x="14142468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" name="Линия"/>
          <p:cNvSpPr/>
          <p:nvPr/>
        </p:nvSpPr>
        <p:spPr>
          <a:xfrm flipV="1">
            <a:off x="14790507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8" name="Линия"/>
          <p:cNvSpPr/>
          <p:nvPr/>
        </p:nvSpPr>
        <p:spPr>
          <a:xfrm flipV="1">
            <a:off x="15438547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" name="Линия"/>
          <p:cNvSpPr/>
          <p:nvPr/>
        </p:nvSpPr>
        <p:spPr>
          <a:xfrm flipV="1">
            <a:off x="16086586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0" name="Линия"/>
          <p:cNvSpPr/>
          <p:nvPr/>
        </p:nvSpPr>
        <p:spPr>
          <a:xfrm flipV="1">
            <a:off x="16734625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" name="Линия"/>
          <p:cNvSpPr/>
          <p:nvPr/>
        </p:nvSpPr>
        <p:spPr>
          <a:xfrm flipV="1">
            <a:off x="17382664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Линия"/>
          <p:cNvSpPr/>
          <p:nvPr/>
        </p:nvSpPr>
        <p:spPr>
          <a:xfrm flipV="1">
            <a:off x="7014034" y="941207"/>
            <a:ext cx="1" cy="11898494"/>
          </a:xfrm>
          <a:prstGeom prst="line">
            <a:avLst/>
          </a:prstGeom>
          <a:ln w="25400">
            <a:solidFill>
              <a:srgbClr val="5E5E5E">
                <a:alpha val="6926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3" name="Кружок"/>
          <p:cNvSpPr/>
          <p:nvPr/>
        </p:nvSpPr>
        <p:spPr>
          <a:xfrm>
            <a:off x="8252963" y="2874248"/>
            <a:ext cx="114301" cy="114301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4" name="Кружок"/>
          <p:cNvSpPr/>
          <p:nvPr/>
        </p:nvSpPr>
        <p:spPr>
          <a:xfrm>
            <a:off x="16029435" y="10794654"/>
            <a:ext cx="114301" cy="114301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5" name="Кружок"/>
          <p:cNvSpPr/>
          <p:nvPr/>
        </p:nvSpPr>
        <p:spPr>
          <a:xfrm>
            <a:off x="12141200" y="10790951"/>
            <a:ext cx="114300" cy="114301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6" name="Кружок"/>
          <p:cNvSpPr/>
          <p:nvPr/>
        </p:nvSpPr>
        <p:spPr>
          <a:xfrm>
            <a:off x="16029435" y="6826250"/>
            <a:ext cx="114301" cy="114300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7" name="Кружок"/>
          <p:cNvSpPr/>
          <p:nvPr/>
        </p:nvSpPr>
        <p:spPr>
          <a:xfrm>
            <a:off x="12144375" y="6826250"/>
            <a:ext cx="114300" cy="114300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8" name="Кружок"/>
          <p:cNvSpPr/>
          <p:nvPr/>
        </p:nvSpPr>
        <p:spPr>
          <a:xfrm>
            <a:off x="8252963" y="6826250"/>
            <a:ext cx="114301" cy="114300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9" name="Кружок"/>
          <p:cNvSpPr/>
          <p:nvPr/>
        </p:nvSpPr>
        <p:spPr>
          <a:xfrm>
            <a:off x="8252963" y="10794654"/>
            <a:ext cx="114301" cy="114301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0" name="Кружок"/>
          <p:cNvSpPr/>
          <p:nvPr/>
        </p:nvSpPr>
        <p:spPr>
          <a:xfrm>
            <a:off x="12141200" y="2874248"/>
            <a:ext cx="114300" cy="114301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1" name="Кружок"/>
          <p:cNvSpPr/>
          <p:nvPr/>
        </p:nvSpPr>
        <p:spPr>
          <a:xfrm>
            <a:off x="16029435" y="2874248"/>
            <a:ext cx="114301" cy="114301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94" name="Сгруппировать"/>
          <p:cNvGrpSpPr/>
          <p:nvPr/>
        </p:nvGrpSpPr>
        <p:grpSpPr>
          <a:xfrm>
            <a:off x="11862208" y="6578375"/>
            <a:ext cx="626284" cy="626453"/>
            <a:chOff x="0" y="0"/>
            <a:chExt cx="626283" cy="626452"/>
          </a:xfrm>
        </p:grpSpPr>
        <p:sp>
          <p:nvSpPr>
            <p:cNvPr id="192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3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95" name="A"/>
          <p:cNvSpPr txBox="1"/>
          <p:nvPr/>
        </p:nvSpPr>
        <p:spPr>
          <a:xfrm>
            <a:off x="6204800" y="12819206"/>
            <a:ext cx="296991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A</a:t>
            </a:r>
          </a:p>
        </p:txBody>
      </p:sp>
      <p:sp>
        <p:nvSpPr>
          <p:cNvPr id="196" name="B"/>
          <p:cNvSpPr txBox="1"/>
          <p:nvPr/>
        </p:nvSpPr>
        <p:spPr>
          <a:xfrm>
            <a:off x="6851012" y="12819206"/>
            <a:ext cx="302058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B</a:t>
            </a:r>
          </a:p>
        </p:txBody>
      </p:sp>
      <p:sp>
        <p:nvSpPr>
          <p:cNvPr id="197" name="C"/>
          <p:cNvSpPr txBox="1"/>
          <p:nvPr/>
        </p:nvSpPr>
        <p:spPr>
          <a:xfrm>
            <a:off x="7494823" y="12819206"/>
            <a:ext cx="31192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C</a:t>
            </a:r>
          </a:p>
        </p:txBody>
      </p:sp>
      <p:sp>
        <p:nvSpPr>
          <p:cNvPr id="198" name="D"/>
          <p:cNvSpPr txBox="1"/>
          <p:nvPr/>
        </p:nvSpPr>
        <p:spPr>
          <a:xfrm>
            <a:off x="8143568" y="12819206"/>
            <a:ext cx="311925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D</a:t>
            </a:r>
          </a:p>
        </p:txBody>
      </p:sp>
      <p:sp>
        <p:nvSpPr>
          <p:cNvPr id="199" name="E"/>
          <p:cNvSpPr txBox="1"/>
          <p:nvPr/>
        </p:nvSpPr>
        <p:spPr>
          <a:xfrm>
            <a:off x="8804714" y="12819206"/>
            <a:ext cx="287123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E</a:t>
            </a:r>
          </a:p>
        </p:txBody>
      </p:sp>
      <p:sp>
        <p:nvSpPr>
          <p:cNvPr id="200" name="F"/>
          <p:cNvSpPr txBox="1"/>
          <p:nvPr/>
        </p:nvSpPr>
        <p:spPr>
          <a:xfrm>
            <a:off x="9460793" y="12819206"/>
            <a:ext cx="272454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F</a:t>
            </a:r>
          </a:p>
        </p:txBody>
      </p:sp>
      <p:sp>
        <p:nvSpPr>
          <p:cNvPr id="201" name="G"/>
          <p:cNvSpPr txBox="1"/>
          <p:nvPr/>
        </p:nvSpPr>
        <p:spPr>
          <a:xfrm>
            <a:off x="10087402" y="12819206"/>
            <a:ext cx="31672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G</a:t>
            </a:r>
          </a:p>
        </p:txBody>
      </p:sp>
      <p:sp>
        <p:nvSpPr>
          <p:cNvPr id="202" name="H"/>
          <p:cNvSpPr txBox="1"/>
          <p:nvPr/>
        </p:nvSpPr>
        <p:spPr>
          <a:xfrm>
            <a:off x="10738547" y="12819206"/>
            <a:ext cx="31192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H</a:t>
            </a:r>
          </a:p>
        </p:txBody>
      </p:sp>
      <p:sp>
        <p:nvSpPr>
          <p:cNvPr id="203" name="I"/>
          <p:cNvSpPr txBox="1"/>
          <p:nvPr/>
        </p:nvSpPr>
        <p:spPr>
          <a:xfrm>
            <a:off x="11446766" y="12819206"/>
            <a:ext cx="192978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I</a:t>
            </a:r>
          </a:p>
        </p:txBody>
      </p:sp>
      <p:sp>
        <p:nvSpPr>
          <p:cNvPr id="204" name="G"/>
          <p:cNvSpPr txBox="1"/>
          <p:nvPr/>
        </p:nvSpPr>
        <p:spPr>
          <a:xfrm>
            <a:off x="12033637" y="12819206"/>
            <a:ext cx="31672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G</a:t>
            </a:r>
          </a:p>
        </p:txBody>
      </p:sp>
      <p:sp>
        <p:nvSpPr>
          <p:cNvPr id="205" name="K"/>
          <p:cNvSpPr txBox="1"/>
          <p:nvPr/>
        </p:nvSpPr>
        <p:spPr>
          <a:xfrm>
            <a:off x="12687316" y="12819206"/>
            <a:ext cx="306858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K</a:t>
            </a:r>
          </a:p>
        </p:txBody>
      </p:sp>
      <p:sp>
        <p:nvSpPr>
          <p:cNvPr id="206" name="L"/>
          <p:cNvSpPr txBox="1"/>
          <p:nvPr/>
        </p:nvSpPr>
        <p:spPr>
          <a:xfrm>
            <a:off x="13353263" y="12819206"/>
            <a:ext cx="272454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L</a:t>
            </a:r>
          </a:p>
        </p:txBody>
      </p:sp>
      <p:sp>
        <p:nvSpPr>
          <p:cNvPr id="207" name="M"/>
          <p:cNvSpPr txBox="1"/>
          <p:nvPr/>
        </p:nvSpPr>
        <p:spPr>
          <a:xfrm>
            <a:off x="13960136" y="12819206"/>
            <a:ext cx="356198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M</a:t>
            </a:r>
          </a:p>
        </p:txBody>
      </p:sp>
      <p:sp>
        <p:nvSpPr>
          <p:cNvPr id="208" name="N"/>
          <p:cNvSpPr txBox="1"/>
          <p:nvPr/>
        </p:nvSpPr>
        <p:spPr>
          <a:xfrm>
            <a:off x="14631017" y="12819206"/>
            <a:ext cx="311925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N</a:t>
            </a:r>
          </a:p>
        </p:txBody>
      </p:sp>
      <p:sp>
        <p:nvSpPr>
          <p:cNvPr id="209" name="O"/>
          <p:cNvSpPr txBox="1"/>
          <p:nvPr/>
        </p:nvSpPr>
        <p:spPr>
          <a:xfrm>
            <a:off x="15274828" y="12819206"/>
            <a:ext cx="321793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O</a:t>
            </a:r>
          </a:p>
        </p:txBody>
      </p:sp>
      <p:sp>
        <p:nvSpPr>
          <p:cNvPr id="210" name="P"/>
          <p:cNvSpPr txBox="1"/>
          <p:nvPr/>
        </p:nvSpPr>
        <p:spPr>
          <a:xfrm>
            <a:off x="15938374" y="12819206"/>
            <a:ext cx="292190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P</a:t>
            </a:r>
          </a:p>
        </p:txBody>
      </p:sp>
      <p:sp>
        <p:nvSpPr>
          <p:cNvPr id="211" name="Q"/>
          <p:cNvSpPr txBox="1"/>
          <p:nvPr/>
        </p:nvSpPr>
        <p:spPr>
          <a:xfrm>
            <a:off x="16572317" y="12819206"/>
            <a:ext cx="321794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Q</a:t>
            </a:r>
          </a:p>
        </p:txBody>
      </p:sp>
      <p:sp>
        <p:nvSpPr>
          <p:cNvPr id="212" name="R"/>
          <p:cNvSpPr txBox="1"/>
          <p:nvPr/>
        </p:nvSpPr>
        <p:spPr>
          <a:xfrm>
            <a:off x="17228530" y="12819206"/>
            <a:ext cx="306858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R</a:t>
            </a:r>
          </a:p>
        </p:txBody>
      </p:sp>
      <p:sp>
        <p:nvSpPr>
          <p:cNvPr id="213" name="S"/>
          <p:cNvSpPr txBox="1"/>
          <p:nvPr/>
        </p:nvSpPr>
        <p:spPr>
          <a:xfrm>
            <a:off x="17887009" y="12819206"/>
            <a:ext cx="287390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S</a:t>
            </a:r>
          </a:p>
        </p:txBody>
      </p:sp>
      <p:sp>
        <p:nvSpPr>
          <p:cNvPr id="214" name="A"/>
          <p:cNvSpPr txBox="1"/>
          <p:nvPr/>
        </p:nvSpPr>
        <p:spPr>
          <a:xfrm>
            <a:off x="6188151" y="527232"/>
            <a:ext cx="296990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A</a:t>
            </a:r>
          </a:p>
        </p:txBody>
      </p:sp>
      <p:sp>
        <p:nvSpPr>
          <p:cNvPr id="215" name="B"/>
          <p:cNvSpPr txBox="1"/>
          <p:nvPr/>
        </p:nvSpPr>
        <p:spPr>
          <a:xfrm>
            <a:off x="6834363" y="527232"/>
            <a:ext cx="302057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B</a:t>
            </a:r>
          </a:p>
        </p:txBody>
      </p:sp>
      <p:sp>
        <p:nvSpPr>
          <p:cNvPr id="216" name="C"/>
          <p:cNvSpPr txBox="1"/>
          <p:nvPr/>
        </p:nvSpPr>
        <p:spPr>
          <a:xfrm>
            <a:off x="7478173" y="527232"/>
            <a:ext cx="31192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C</a:t>
            </a:r>
          </a:p>
        </p:txBody>
      </p:sp>
      <p:sp>
        <p:nvSpPr>
          <p:cNvPr id="217" name="D"/>
          <p:cNvSpPr txBox="1"/>
          <p:nvPr/>
        </p:nvSpPr>
        <p:spPr>
          <a:xfrm>
            <a:off x="8126918" y="527232"/>
            <a:ext cx="31192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D</a:t>
            </a:r>
          </a:p>
        </p:txBody>
      </p:sp>
      <p:sp>
        <p:nvSpPr>
          <p:cNvPr id="218" name="E"/>
          <p:cNvSpPr txBox="1"/>
          <p:nvPr/>
        </p:nvSpPr>
        <p:spPr>
          <a:xfrm>
            <a:off x="8788065" y="527232"/>
            <a:ext cx="28712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E</a:t>
            </a:r>
          </a:p>
        </p:txBody>
      </p:sp>
      <p:sp>
        <p:nvSpPr>
          <p:cNvPr id="219" name="F"/>
          <p:cNvSpPr txBox="1"/>
          <p:nvPr/>
        </p:nvSpPr>
        <p:spPr>
          <a:xfrm>
            <a:off x="9444144" y="527232"/>
            <a:ext cx="272454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F</a:t>
            </a:r>
          </a:p>
        </p:txBody>
      </p:sp>
      <p:sp>
        <p:nvSpPr>
          <p:cNvPr id="220" name="G"/>
          <p:cNvSpPr txBox="1"/>
          <p:nvPr/>
        </p:nvSpPr>
        <p:spPr>
          <a:xfrm>
            <a:off x="10070753" y="527232"/>
            <a:ext cx="31672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G</a:t>
            </a:r>
          </a:p>
        </p:txBody>
      </p:sp>
      <p:sp>
        <p:nvSpPr>
          <p:cNvPr id="221" name="H"/>
          <p:cNvSpPr txBox="1"/>
          <p:nvPr/>
        </p:nvSpPr>
        <p:spPr>
          <a:xfrm>
            <a:off x="10721898" y="527232"/>
            <a:ext cx="31192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H</a:t>
            </a:r>
          </a:p>
        </p:txBody>
      </p:sp>
      <p:sp>
        <p:nvSpPr>
          <p:cNvPr id="222" name="I"/>
          <p:cNvSpPr txBox="1"/>
          <p:nvPr/>
        </p:nvSpPr>
        <p:spPr>
          <a:xfrm>
            <a:off x="11430117" y="527232"/>
            <a:ext cx="192977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I</a:t>
            </a:r>
          </a:p>
        </p:txBody>
      </p:sp>
      <p:sp>
        <p:nvSpPr>
          <p:cNvPr id="223" name="G"/>
          <p:cNvSpPr txBox="1"/>
          <p:nvPr/>
        </p:nvSpPr>
        <p:spPr>
          <a:xfrm>
            <a:off x="12016987" y="527232"/>
            <a:ext cx="316727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G</a:t>
            </a:r>
          </a:p>
        </p:txBody>
      </p:sp>
      <p:sp>
        <p:nvSpPr>
          <p:cNvPr id="224" name="K"/>
          <p:cNvSpPr txBox="1"/>
          <p:nvPr/>
        </p:nvSpPr>
        <p:spPr>
          <a:xfrm>
            <a:off x="12670666" y="527232"/>
            <a:ext cx="306859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K</a:t>
            </a:r>
          </a:p>
        </p:txBody>
      </p:sp>
      <p:sp>
        <p:nvSpPr>
          <p:cNvPr id="225" name="L"/>
          <p:cNvSpPr txBox="1"/>
          <p:nvPr/>
        </p:nvSpPr>
        <p:spPr>
          <a:xfrm>
            <a:off x="13336613" y="527232"/>
            <a:ext cx="272454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L</a:t>
            </a:r>
          </a:p>
        </p:txBody>
      </p:sp>
      <p:sp>
        <p:nvSpPr>
          <p:cNvPr id="226" name="M"/>
          <p:cNvSpPr txBox="1"/>
          <p:nvPr/>
        </p:nvSpPr>
        <p:spPr>
          <a:xfrm>
            <a:off x="13943486" y="527232"/>
            <a:ext cx="356197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M</a:t>
            </a:r>
          </a:p>
        </p:txBody>
      </p:sp>
      <p:sp>
        <p:nvSpPr>
          <p:cNvPr id="227" name="N"/>
          <p:cNvSpPr txBox="1"/>
          <p:nvPr/>
        </p:nvSpPr>
        <p:spPr>
          <a:xfrm>
            <a:off x="14614367" y="527232"/>
            <a:ext cx="311925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N</a:t>
            </a:r>
          </a:p>
        </p:txBody>
      </p:sp>
      <p:sp>
        <p:nvSpPr>
          <p:cNvPr id="228" name="O"/>
          <p:cNvSpPr txBox="1"/>
          <p:nvPr/>
        </p:nvSpPr>
        <p:spPr>
          <a:xfrm>
            <a:off x="15258178" y="527232"/>
            <a:ext cx="321793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O</a:t>
            </a:r>
          </a:p>
        </p:txBody>
      </p:sp>
      <p:sp>
        <p:nvSpPr>
          <p:cNvPr id="229" name="P"/>
          <p:cNvSpPr txBox="1"/>
          <p:nvPr/>
        </p:nvSpPr>
        <p:spPr>
          <a:xfrm>
            <a:off x="15921724" y="527232"/>
            <a:ext cx="292190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P</a:t>
            </a:r>
          </a:p>
        </p:txBody>
      </p:sp>
      <p:sp>
        <p:nvSpPr>
          <p:cNvPr id="230" name="Q"/>
          <p:cNvSpPr txBox="1"/>
          <p:nvPr/>
        </p:nvSpPr>
        <p:spPr>
          <a:xfrm>
            <a:off x="16555667" y="527232"/>
            <a:ext cx="321794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Q</a:t>
            </a:r>
          </a:p>
        </p:txBody>
      </p:sp>
      <p:sp>
        <p:nvSpPr>
          <p:cNvPr id="231" name="R"/>
          <p:cNvSpPr txBox="1"/>
          <p:nvPr/>
        </p:nvSpPr>
        <p:spPr>
          <a:xfrm>
            <a:off x="17211880" y="527232"/>
            <a:ext cx="306858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R</a:t>
            </a:r>
          </a:p>
        </p:txBody>
      </p:sp>
      <p:sp>
        <p:nvSpPr>
          <p:cNvPr id="232" name="S"/>
          <p:cNvSpPr txBox="1"/>
          <p:nvPr/>
        </p:nvSpPr>
        <p:spPr>
          <a:xfrm>
            <a:off x="17870359" y="527232"/>
            <a:ext cx="287390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S</a:t>
            </a:r>
          </a:p>
        </p:txBody>
      </p:sp>
      <p:sp>
        <p:nvSpPr>
          <p:cNvPr id="233" name="1"/>
          <p:cNvSpPr txBox="1"/>
          <p:nvPr/>
        </p:nvSpPr>
        <p:spPr>
          <a:xfrm>
            <a:off x="5925669" y="12619873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</a:t>
            </a:r>
          </a:p>
        </p:txBody>
      </p:sp>
      <p:sp>
        <p:nvSpPr>
          <p:cNvPr id="234" name="2"/>
          <p:cNvSpPr txBox="1"/>
          <p:nvPr/>
        </p:nvSpPr>
        <p:spPr>
          <a:xfrm>
            <a:off x="5925669" y="11959839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2</a:t>
            </a:r>
          </a:p>
        </p:txBody>
      </p:sp>
      <p:sp>
        <p:nvSpPr>
          <p:cNvPr id="235" name="3"/>
          <p:cNvSpPr txBox="1"/>
          <p:nvPr/>
        </p:nvSpPr>
        <p:spPr>
          <a:xfrm>
            <a:off x="5925669" y="11299806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3</a:t>
            </a:r>
          </a:p>
        </p:txBody>
      </p:sp>
      <p:sp>
        <p:nvSpPr>
          <p:cNvPr id="236" name="4"/>
          <p:cNvSpPr txBox="1"/>
          <p:nvPr/>
        </p:nvSpPr>
        <p:spPr>
          <a:xfrm>
            <a:off x="5925669" y="10639772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4</a:t>
            </a:r>
          </a:p>
        </p:txBody>
      </p:sp>
      <p:sp>
        <p:nvSpPr>
          <p:cNvPr id="237" name="5"/>
          <p:cNvSpPr txBox="1"/>
          <p:nvPr/>
        </p:nvSpPr>
        <p:spPr>
          <a:xfrm>
            <a:off x="5925669" y="9979739"/>
            <a:ext cx="262586" cy="42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5</a:t>
            </a:r>
          </a:p>
        </p:txBody>
      </p:sp>
      <p:sp>
        <p:nvSpPr>
          <p:cNvPr id="238" name="6"/>
          <p:cNvSpPr txBox="1"/>
          <p:nvPr/>
        </p:nvSpPr>
        <p:spPr>
          <a:xfrm>
            <a:off x="5925669" y="9319704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6</a:t>
            </a:r>
          </a:p>
        </p:txBody>
      </p:sp>
      <p:sp>
        <p:nvSpPr>
          <p:cNvPr id="239" name="7"/>
          <p:cNvSpPr txBox="1"/>
          <p:nvPr/>
        </p:nvSpPr>
        <p:spPr>
          <a:xfrm>
            <a:off x="5925669" y="8659671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7</a:t>
            </a:r>
          </a:p>
        </p:txBody>
      </p:sp>
      <p:sp>
        <p:nvSpPr>
          <p:cNvPr id="240" name="8"/>
          <p:cNvSpPr txBox="1"/>
          <p:nvPr/>
        </p:nvSpPr>
        <p:spPr>
          <a:xfrm>
            <a:off x="5925669" y="7999637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8</a:t>
            </a:r>
          </a:p>
        </p:txBody>
      </p:sp>
      <p:sp>
        <p:nvSpPr>
          <p:cNvPr id="241" name="9"/>
          <p:cNvSpPr txBox="1"/>
          <p:nvPr/>
        </p:nvSpPr>
        <p:spPr>
          <a:xfrm>
            <a:off x="5925669" y="7339603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9</a:t>
            </a:r>
          </a:p>
        </p:txBody>
      </p:sp>
      <p:sp>
        <p:nvSpPr>
          <p:cNvPr id="242" name="10"/>
          <p:cNvSpPr txBox="1"/>
          <p:nvPr/>
        </p:nvSpPr>
        <p:spPr>
          <a:xfrm>
            <a:off x="5851526" y="6679569"/>
            <a:ext cx="410872" cy="42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10</a:t>
            </a:r>
          </a:p>
        </p:txBody>
      </p:sp>
      <p:sp>
        <p:nvSpPr>
          <p:cNvPr id="243" name="11"/>
          <p:cNvSpPr txBox="1"/>
          <p:nvPr/>
        </p:nvSpPr>
        <p:spPr>
          <a:xfrm>
            <a:off x="5851526" y="6019535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11</a:t>
            </a:r>
          </a:p>
        </p:txBody>
      </p:sp>
      <p:sp>
        <p:nvSpPr>
          <p:cNvPr id="244" name="12"/>
          <p:cNvSpPr txBox="1"/>
          <p:nvPr/>
        </p:nvSpPr>
        <p:spPr>
          <a:xfrm>
            <a:off x="5851526" y="5359501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12</a:t>
            </a:r>
          </a:p>
        </p:txBody>
      </p:sp>
      <p:sp>
        <p:nvSpPr>
          <p:cNvPr id="245" name="13"/>
          <p:cNvSpPr txBox="1"/>
          <p:nvPr/>
        </p:nvSpPr>
        <p:spPr>
          <a:xfrm>
            <a:off x="5851526" y="4699467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13</a:t>
            </a:r>
          </a:p>
        </p:txBody>
      </p:sp>
      <p:sp>
        <p:nvSpPr>
          <p:cNvPr id="246" name="14"/>
          <p:cNvSpPr txBox="1"/>
          <p:nvPr/>
        </p:nvSpPr>
        <p:spPr>
          <a:xfrm>
            <a:off x="5851526" y="4039433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14</a:t>
            </a:r>
          </a:p>
        </p:txBody>
      </p:sp>
      <p:sp>
        <p:nvSpPr>
          <p:cNvPr id="247" name="15"/>
          <p:cNvSpPr txBox="1"/>
          <p:nvPr/>
        </p:nvSpPr>
        <p:spPr>
          <a:xfrm>
            <a:off x="5851526" y="3379400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15</a:t>
            </a:r>
          </a:p>
        </p:txBody>
      </p:sp>
      <p:sp>
        <p:nvSpPr>
          <p:cNvPr id="248" name="16"/>
          <p:cNvSpPr txBox="1"/>
          <p:nvPr/>
        </p:nvSpPr>
        <p:spPr>
          <a:xfrm>
            <a:off x="5851526" y="2719366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16</a:t>
            </a:r>
          </a:p>
        </p:txBody>
      </p:sp>
      <p:sp>
        <p:nvSpPr>
          <p:cNvPr id="249" name="17"/>
          <p:cNvSpPr txBox="1"/>
          <p:nvPr/>
        </p:nvSpPr>
        <p:spPr>
          <a:xfrm>
            <a:off x="5851526" y="2071301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17</a:t>
            </a:r>
          </a:p>
        </p:txBody>
      </p:sp>
      <p:sp>
        <p:nvSpPr>
          <p:cNvPr id="250" name="18"/>
          <p:cNvSpPr txBox="1"/>
          <p:nvPr/>
        </p:nvSpPr>
        <p:spPr>
          <a:xfrm>
            <a:off x="5851526" y="1411268"/>
            <a:ext cx="410872" cy="42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18</a:t>
            </a:r>
          </a:p>
        </p:txBody>
      </p:sp>
      <p:sp>
        <p:nvSpPr>
          <p:cNvPr id="251" name="19"/>
          <p:cNvSpPr txBox="1"/>
          <p:nvPr/>
        </p:nvSpPr>
        <p:spPr>
          <a:xfrm>
            <a:off x="5851526" y="751233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19</a:t>
            </a:r>
          </a:p>
        </p:txBody>
      </p:sp>
      <p:sp>
        <p:nvSpPr>
          <p:cNvPr id="252" name="1"/>
          <p:cNvSpPr txBox="1"/>
          <p:nvPr/>
        </p:nvSpPr>
        <p:spPr>
          <a:xfrm>
            <a:off x="18162446" y="12580288"/>
            <a:ext cx="262586" cy="42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</a:t>
            </a:r>
          </a:p>
        </p:txBody>
      </p:sp>
      <p:sp>
        <p:nvSpPr>
          <p:cNvPr id="253" name="2"/>
          <p:cNvSpPr txBox="1"/>
          <p:nvPr/>
        </p:nvSpPr>
        <p:spPr>
          <a:xfrm>
            <a:off x="18162446" y="11920253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2</a:t>
            </a:r>
          </a:p>
        </p:txBody>
      </p:sp>
      <p:sp>
        <p:nvSpPr>
          <p:cNvPr id="254" name="3"/>
          <p:cNvSpPr txBox="1"/>
          <p:nvPr/>
        </p:nvSpPr>
        <p:spPr>
          <a:xfrm>
            <a:off x="18162446" y="11260220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3</a:t>
            </a:r>
          </a:p>
        </p:txBody>
      </p:sp>
      <p:sp>
        <p:nvSpPr>
          <p:cNvPr id="255" name="4"/>
          <p:cNvSpPr txBox="1"/>
          <p:nvPr/>
        </p:nvSpPr>
        <p:spPr>
          <a:xfrm>
            <a:off x="18162446" y="10600186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4</a:t>
            </a:r>
          </a:p>
        </p:txBody>
      </p:sp>
      <p:sp>
        <p:nvSpPr>
          <p:cNvPr id="256" name="5"/>
          <p:cNvSpPr txBox="1"/>
          <p:nvPr/>
        </p:nvSpPr>
        <p:spPr>
          <a:xfrm>
            <a:off x="18162446" y="9940153"/>
            <a:ext cx="262586" cy="42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5</a:t>
            </a:r>
          </a:p>
        </p:txBody>
      </p:sp>
      <p:sp>
        <p:nvSpPr>
          <p:cNvPr id="257" name="6"/>
          <p:cNvSpPr txBox="1"/>
          <p:nvPr/>
        </p:nvSpPr>
        <p:spPr>
          <a:xfrm>
            <a:off x="18162446" y="9280118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6</a:t>
            </a:r>
          </a:p>
        </p:txBody>
      </p:sp>
      <p:sp>
        <p:nvSpPr>
          <p:cNvPr id="258" name="7"/>
          <p:cNvSpPr txBox="1"/>
          <p:nvPr/>
        </p:nvSpPr>
        <p:spPr>
          <a:xfrm>
            <a:off x="18162446" y="8620085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7</a:t>
            </a:r>
          </a:p>
        </p:txBody>
      </p:sp>
      <p:sp>
        <p:nvSpPr>
          <p:cNvPr id="259" name="8"/>
          <p:cNvSpPr txBox="1"/>
          <p:nvPr/>
        </p:nvSpPr>
        <p:spPr>
          <a:xfrm>
            <a:off x="18162446" y="7960051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8</a:t>
            </a:r>
          </a:p>
        </p:txBody>
      </p:sp>
      <p:sp>
        <p:nvSpPr>
          <p:cNvPr id="260" name="9"/>
          <p:cNvSpPr txBox="1"/>
          <p:nvPr/>
        </p:nvSpPr>
        <p:spPr>
          <a:xfrm>
            <a:off x="18162446" y="7300017"/>
            <a:ext cx="262586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9</a:t>
            </a:r>
          </a:p>
        </p:txBody>
      </p:sp>
      <p:sp>
        <p:nvSpPr>
          <p:cNvPr id="261" name="10"/>
          <p:cNvSpPr txBox="1"/>
          <p:nvPr/>
        </p:nvSpPr>
        <p:spPr>
          <a:xfrm>
            <a:off x="18088303" y="6639983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10</a:t>
            </a:r>
          </a:p>
        </p:txBody>
      </p:sp>
      <p:sp>
        <p:nvSpPr>
          <p:cNvPr id="262" name="11"/>
          <p:cNvSpPr txBox="1"/>
          <p:nvPr/>
        </p:nvSpPr>
        <p:spPr>
          <a:xfrm>
            <a:off x="18088303" y="5979949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11</a:t>
            </a:r>
          </a:p>
        </p:txBody>
      </p:sp>
      <p:sp>
        <p:nvSpPr>
          <p:cNvPr id="263" name="12"/>
          <p:cNvSpPr txBox="1"/>
          <p:nvPr/>
        </p:nvSpPr>
        <p:spPr>
          <a:xfrm>
            <a:off x="18088303" y="5319915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12</a:t>
            </a:r>
          </a:p>
        </p:txBody>
      </p:sp>
      <p:sp>
        <p:nvSpPr>
          <p:cNvPr id="264" name="13"/>
          <p:cNvSpPr txBox="1"/>
          <p:nvPr/>
        </p:nvSpPr>
        <p:spPr>
          <a:xfrm>
            <a:off x="18088303" y="4659881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13</a:t>
            </a:r>
          </a:p>
        </p:txBody>
      </p:sp>
      <p:sp>
        <p:nvSpPr>
          <p:cNvPr id="265" name="14"/>
          <p:cNvSpPr txBox="1"/>
          <p:nvPr/>
        </p:nvSpPr>
        <p:spPr>
          <a:xfrm>
            <a:off x="18088303" y="3999847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14</a:t>
            </a:r>
          </a:p>
        </p:txBody>
      </p:sp>
      <p:sp>
        <p:nvSpPr>
          <p:cNvPr id="266" name="15"/>
          <p:cNvSpPr txBox="1"/>
          <p:nvPr/>
        </p:nvSpPr>
        <p:spPr>
          <a:xfrm>
            <a:off x="18088303" y="3339814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15</a:t>
            </a:r>
          </a:p>
        </p:txBody>
      </p:sp>
      <p:sp>
        <p:nvSpPr>
          <p:cNvPr id="267" name="16"/>
          <p:cNvSpPr txBox="1"/>
          <p:nvPr/>
        </p:nvSpPr>
        <p:spPr>
          <a:xfrm>
            <a:off x="18088303" y="2679780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16</a:t>
            </a:r>
          </a:p>
        </p:txBody>
      </p:sp>
      <p:sp>
        <p:nvSpPr>
          <p:cNvPr id="268" name="17"/>
          <p:cNvSpPr txBox="1"/>
          <p:nvPr/>
        </p:nvSpPr>
        <p:spPr>
          <a:xfrm>
            <a:off x="18088303" y="2031715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17</a:t>
            </a:r>
          </a:p>
        </p:txBody>
      </p:sp>
      <p:sp>
        <p:nvSpPr>
          <p:cNvPr id="269" name="18"/>
          <p:cNvSpPr txBox="1"/>
          <p:nvPr/>
        </p:nvSpPr>
        <p:spPr>
          <a:xfrm>
            <a:off x="18088303" y="1371682"/>
            <a:ext cx="410872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18</a:t>
            </a:r>
          </a:p>
        </p:txBody>
      </p:sp>
      <p:sp>
        <p:nvSpPr>
          <p:cNvPr id="270" name="19"/>
          <p:cNvSpPr txBox="1"/>
          <p:nvPr/>
        </p:nvSpPr>
        <p:spPr>
          <a:xfrm>
            <a:off x="18088303" y="711648"/>
            <a:ext cx="410872" cy="42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19</a:t>
            </a:r>
          </a:p>
        </p:txBody>
      </p:sp>
      <p:grpSp>
        <p:nvGrpSpPr>
          <p:cNvPr id="273" name="Сгруппировать"/>
          <p:cNvGrpSpPr/>
          <p:nvPr/>
        </p:nvGrpSpPr>
        <p:grpSpPr>
          <a:xfrm>
            <a:off x="20309720" y="11441894"/>
            <a:ext cx="626284" cy="626454"/>
            <a:chOff x="0" y="0"/>
            <a:chExt cx="626283" cy="626452"/>
          </a:xfrm>
        </p:grpSpPr>
        <p:sp>
          <p:nvSpPr>
            <p:cNvPr id="271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2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76" name="Сгруппировать"/>
          <p:cNvGrpSpPr/>
          <p:nvPr/>
        </p:nvGrpSpPr>
        <p:grpSpPr>
          <a:xfrm>
            <a:off x="20809587" y="11641478"/>
            <a:ext cx="626284" cy="626454"/>
            <a:chOff x="0" y="0"/>
            <a:chExt cx="626283" cy="626452"/>
          </a:xfrm>
        </p:grpSpPr>
        <p:sp>
          <p:nvSpPr>
            <p:cNvPr id="274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5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79" name="Сгруппировать"/>
          <p:cNvGrpSpPr/>
          <p:nvPr/>
        </p:nvGrpSpPr>
        <p:grpSpPr>
          <a:xfrm>
            <a:off x="21210576" y="11441894"/>
            <a:ext cx="626284" cy="626454"/>
            <a:chOff x="0" y="0"/>
            <a:chExt cx="626283" cy="626452"/>
          </a:xfrm>
        </p:grpSpPr>
        <p:sp>
          <p:nvSpPr>
            <p:cNvPr id="277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8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82" name="Сгруппировать"/>
          <p:cNvGrpSpPr/>
          <p:nvPr/>
        </p:nvGrpSpPr>
        <p:grpSpPr>
          <a:xfrm>
            <a:off x="20187749" y="10857990"/>
            <a:ext cx="626284" cy="626454"/>
            <a:chOff x="0" y="0"/>
            <a:chExt cx="626283" cy="626452"/>
          </a:xfrm>
        </p:grpSpPr>
        <p:sp>
          <p:nvSpPr>
            <p:cNvPr id="280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1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85" name="Сгруппировать"/>
          <p:cNvGrpSpPr/>
          <p:nvPr/>
        </p:nvGrpSpPr>
        <p:grpSpPr>
          <a:xfrm>
            <a:off x="20678632" y="10575122"/>
            <a:ext cx="626284" cy="626454"/>
            <a:chOff x="0" y="0"/>
            <a:chExt cx="626283" cy="626452"/>
          </a:xfrm>
        </p:grpSpPr>
        <p:sp>
          <p:nvSpPr>
            <p:cNvPr id="283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4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88" name="Сгруппировать"/>
          <p:cNvGrpSpPr/>
          <p:nvPr/>
        </p:nvGrpSpPr>
        <p:grpSpPr>
          <a:xfrm>
            <a:off x="21210576" y="10976893"/>
            <a:ext cx="626284" cy="626454"/>
            <a:chOff x="0" y="0"/>
            <a:chExt cx="626283" cy="626452"/>
          </a:xfrm>
        </p:grpSpPr>
        <p:sp>
          <p:nvSpPr>
            <p:cNvPr id="286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7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91" name="Сгруппировать"/>
          <p:cNvGrpSpPr/>
          <p:nvPr/>
        </p:nvGrpSpPr>
        <p:grpSpPr>
          <a:xfrm>
            <a:off x="21198138" y="10536604"/>
            <a:ext cx="626284" cy="626453"/>
            <a:chOff x="0" y="0"/>
            <a:chExt cx="626283" cy="626452"/>
          </a:xfrm>
        </p:grpSpPr>
        <p:sp>
          <p:nvSpPr>
            <p:cNvPr id="289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0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94" name="Сгруппировать"/>
          <p:cNvGrpSpPr/>
          <p:nvPr/>
        </p:nvGrpSpPr>
        <p:grpSpPr>
          <a:xfrm>
            <a:off x="20333975" y="10498992"/>
            <a:ext cx="626285" cy="626453"/>
            <a:chOff x="0" y="0"/>
            <a:chExt cx="626283" cy="626452"/>
          </a:xfrm>
        </p:grpSpPr>
        <p:sp>
          <p:nvSpPr>
            <p:cNvPr id="292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3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97" name="Сгруппировать"/>
          <p:cNvGrpSpPr/>
          <p:nvPr/>
        </p:nvGrpSpPr>
        <p:grpSpPr>
          <a:xfrm>
            <a:off x="21692958" y="10616765"/>
            <a:ext cx="626284" cy="626453"/>
            <a:chOff x="0" y="0"/>
            <a:chExt cx="626283" cy="626452"/>
          </a:xfrm>
        </p:grpSpPr>
        <p:sp>
          <p:nvSpPr>
            <p:cNvPr id="295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6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00" name="Сгруппировать"/>
          <p:cNvGrpSpPr/>
          <p:nvPr/>
        </p:nvGrpSpPr>
        <p:grpSpPr>
          <a:xfrm>
            <a:off x="21701942" y="11099217"/>
            <a:ext cx="626284" cy="626453"/>
            <a:chOff x="0" y="0"/>
            <a:chExt cx="626283" cy="626452"/>
          </a:xfrm>
        </p:grpSpPr>
        <p:sp>
          <p:nvSpPr>
            <p:cNvPr id="298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9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03" name="Сгруппировать"/>
          <p:cNvGrpSpPr/>
          <p:nvPr/>
        </p:nvGrpSpPr>
        <p:grpSpPr>
          <a:xfrm>
            <a:off x="22102931" y="10899633"/>
            <a:ext cx="626284" cy="626453"/>
            <a:chOff x="0" y="0"/>
            <a:chExt cx="626283" cy="626452"/>
          </a:xfrm>
        </p:grpSpPr>
        <p:sp>
          <p:nvSpPr>
            <p:cNvPr id="301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2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06" name="Сгруппировать"/>
          <p:cNvGrpSpPr/>
          <p:nvPr/>
        </p:nvGrpSpPr>
        <p:grpSpPr>
          <a:xfrm>
            <a:off x="21253496" y="11483537"/>
            <a:ext cx="626284" cy="626453"/>
            <a:chOff x="0" y="0"/>
            <a:chExt cx="626283" cy="626452"/>
          </a:xfrm>
        </p:grpSpPr>
        <p:sp>
          <p:nvSpPr>
            <p:cNvPr id="304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5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09" name="Сгруппировать"/>
          <p:cNvGrpSpPr/>
          <p:nvPr/>
        </p:nvGrpSpPr>
        <p:grpSpPr>
          <a:xfrm>
            <a:off x="21753363" y="11683120"/>
            <a:ext cx="626284" cy="626454"/>
            <a:chOff x="0" y="0"/>
            <a:chExt cx="626283" cy="626452"/>
          </a:xfrm>
        </p:grpSpPr>
        <p:sp>
          <p:nvSpPr>
            <p:cNvPr id="307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8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12" name="Сгруппировать"/>
          <p:cNvGrpSpPr/>
          <p:nvPr/>
        </p:nvGrpSpPr>
        <p:grpSpPr>
          <a:xfrm>
            <a:off x="22154353" y="11483537"/>
            <a:ext cx="626284" cy="626453"/>
            <a:chOff x="0" y="0"/>
            <a:chExt cx="626283" cy="626452"/>
          </a:xfrm>
        </p:grpSpPr>
        <p:sp>
          <p:nvSpPr>
            <p:cNvPr id="310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1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15" name="Сгруппировать"/>
          <p:cNvGrpSpPr/>
          <p:nvPr/>
        </p:nvGrpSpPr>
        <p:grpSpPr>
          <a:xfrm>
            <a:off x="20634182" y="10095141"/>
            <a:ext cx="626284" cy="626454"/>
            <a:chOff x="0" y="0"/>
            <a:chExt cx="626283" cy="626452"/>
          </a:xfrm>
        </p:grpSpPr>
        <p:sp>
          <p:nvSpPr>
            <p:cNvPr id="313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4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18" name="Сгруппировать"/>
          <p:cNvGrpSpPr/>
          <p:nvPr/>
        </p:nvGrpSpPr>
        <p:grpSpPr>
          <a:xfrm>
            <a:off x="21201096" y="10095141"/>
            <a:ext cx="626284" cy="626454"/>
            <a:chOff x="0" y="0"/>
            <a:chExt cx="626283" cy="626452"/>
          </a:xfrm>
        </p:grpSpPr>
        <p:sp>
          <p:nvSpPr>
            <p:cNvPr id="316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7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21" name="Сгруппировать"/>
          <p:cNvGrpSpPr/>
          <p:nvPr/>
        </p:nvGrpSpPr>
        <p:grpSpPr>
          <a:xfrm>
            <a:off x="21989462" y="10498992"/>
            <a:ext cx="626284" cy="626453"/>
            <a:chOff x="0" y="0"/>
            <a:chExt cx="626283" cy="626452"/>
          </a:xfrm>
        </p:grpSpPr>
        <p:sp>
          <p:nvSpPr>
            <p:cNvPr id="319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0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24" name="Сгруппировать"/>
          <p:cNvGrpSpPr/>
          <p:nvPr/>
        </p:nvGrpSpPr>
        <p:grpSpPr>
          <a:xfrm>
            <a:off x="21683423" y="10157786"/>
            <a:ext cx="626284" cy="626454"/>
            <a:chOff x="0" y="0"/>
            <a:chExt cx="626283" cy="626452"/>
          </a:xfrm>
        </p:grpSpPr>
        <p:sp>
          <p:nvSpPr>
            <p:cNvPr id="322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3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27" name="Сгруппировать"/>
          <p:cNvGrpSpPr/>
          <p:nvPr/>
        </p:nvGrpSpPr>
        <p:grpSpPr>
          <a:xfrm>
            <a:off x="20631787" y="11810120"/>
            <a:ext cx="626284" cy="626453"/>
            <a:chOff x="0" y="0"/>
            <a:chExt cx="626283" cy="626452"/>
          </a:xfrm>
        </p:grpSpPr>
        <p:sp>
          <p:nvSpPr>
            <p:cNvPr id="325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6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30" name="Сгруппировать"/>
          <p:cNvGrpSpPr/>
          <p:nvPr/>
        </p:nvGrpSpPr>
        <p:grpSpPr>
          <a:xfrm>
            <a:off x="21094749" y="12040646"/>
            <a:ext cx="626284" cy="626453"/>
            <a:chOff x="0" y="0"/>
            <a:chExt cx="626283" cy="626452"/>
          </a:xfrm>
        </p:grpSpPr>
        <p:sp>
          <p:nvSpPr>
            <p:cNvPr id="328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9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33" name="Сгруппировать"/>
          <p:cNvGrpSpPr/>
          <p:nvPr/>
        </p:nvGrpSpPr>
        <p:grpSpPr>
          <a:xfrm>
            <a:off x="21477478" y="11833245"/>
            <a:ext cx="626284" cy="626454"/>
            <a:chOff x="0" y="0"/>
            <a:chExt cx="626283" cy="626452"/>
          </a:xfrm>
        </p:grpSpPr>
        <p:sp>
          <p:nvSpPr>
            <p:cNvPr id="331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2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334" name="wood-texture-001.jpeg" descr="wood-texture-001.jpeg"/>
          <p:cNvPicPr>
            <a:picLocks noChangeAspect="1"/>
          </p:cNvPicPr>
          <p:nvPr/>
        </p:nvPicPr>
        <p:blipFill>
          <a:blip r:embed="rId3"/>
          <a:srcRect l="46296" t="46296" r="26603" b="26604"/>
          <a:stretch>
            <a:fillRect/>
          </a:stretch>
        </p:blipFill>
        <p:spPr>
          <a:xfrm>
            <a:off x="19967607" y="9814770"/>
            <a:ext cx="3112223" cy="3112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7"/>
                  <a:pt x="2882" y="3018"/>
                </a:cubicBezTo>
                <a:cubicBezTo>
                  <a:pt x="-961" y="7039"/>
                  <a:pt x="-961" y="13557"/>
                  <a:pt x="2882" y="17578"/>
                </a:cubicBezTo>
                <a:cubicBezTo>
                  <a:pt x="6724" y="21600"/>
                  <a:pt x="12954" y="21600"/>
                  <a:pt x="16796" y="17578"/>
                </a:cubicBezTo>
                <a:cubicBezTo>
                  <a:pt x="20639" y="13557"/>
                  <a:pt x="20639" y="7039"/>
                  <a:pt x="16796" y="3018"/>
                </a:cubicBezTo>
                <a:cubicBezTo>
                  <a:pt x="14875" y="1007"/>
                  <a:pt x="12358" y="0"/>
                  <a:pt x="9840" y="0"/>
                </a:cubicBezTo>
                <a:close/>
                <a:moveTo>
                  <a:pt x="9840" y="2427"/>
                </a:moveTo>
                <a:cubicBezTo>
                  <a:pt x="11765" y="2427"/>
                  <a:pt x="13689" y="3196"/>
                  <a:pt x="15158" y="4733"/>
                </a:cubicBezTo>
                <a:cubicBezTo>
                  <a:pt x="18095" y="7807"/>
                  <a:pt x="18095" y="12790"/>
                  <a:pt x="15158" y="15863"/>
                </a:cubicBezTo>
                <a:cubicBezTo>
                  <a:pt x="12221" y="18937"/>
                  <a:pt x="7457" y="18937"/>
                  <a:pt x="4520" y="15863"/>
                </a:cubicBezTo>
                <a:cubicBezTo>
                  <a:pt x="1583" y="12790"/>
                  <a:pt x="1583" y="7807"/>
                  <a:pt x="4520" y="4733"/>
                </a:cubicBezTo>
                <a:cubicBezTo>
                  <a:pt x="5989" y="3196"/>
                  <a:pt x="7916" y="2427"/>
                  <a:pt x="9840" y="2427"/>
                </a:cubicBezTo>
                <a:close/>
              </a:path>
            </a:pathLst>
          </a:custGeom>
          <a:ln w="12700">
            <a:miter lim="400000"/>
          </a:ln>
          <a:effectLst>
            <a:outerShdw blurRad="228600" dist="147832" dir="4206658" rotWithShape="0">
              <a:srgbClr val="000000">
                <a:alpha val="50000"/>
              </a:srgbClr>
            </a:outerShdw>
          </a:effectLst>
        </p:spPr>
      </p:pic>
      <p:grpSp>
        <p:nvGrpSpPr>
          <p:cNvPr id="337" name="Сгруппировать"/>
          <p:cNvGrpSpPr/>
          <p:nvPr/>
        </p:nvGrpSpPr>
        <p:grpSpPr>
          <a:xfrm>
            <a:off x="21300470" y="11400252"/>
            <a:ext cx="626284" cy="626453"/>
            <a:chOff x="0" y="0"/>
            <a:chExt cx="626283" cy="626452"/>
          </a:xfrm>
        </p:grpSpPr>
        <p:sp>
          <p:nvSpPr>
            <p:cNvPr id="335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6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40" name="Сгруппировать"/>
          <p:cNvGrpSpPr/>
          <p:nvPr/>
        </p:nvGrpSpPr>
        <p:grpSpPr>
          <a:xfrm>
            <a:off x="20762503" y="11146326"/>
            <a:ext cx="626284" cy="626454"/>
            <a:chOff x="0" y="0"/>
            <a:chExt cx="626283" cy="626452"/>
          </a:xfrm>
        </p:grpSpPr>
        <p:sp>
          <p:nvSpPr>
            <p:cNvPr id="338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9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43" name="Сгруппировать"/>
          <p:cNvGrpSpPr/>
          <p:nvPr/>
        </p:nvGrpSpPr>
        <p:grpSpPr>
          <a:xfrm>
            <a:off x="21744379" y="11200669"/>
            <a:ext cx="626284" cy="626453"/>
            <a:chOff x="0" y="0"/>
            <a:chExt cx="626283" cy="626452"/>
          </a:xfrm>
        </p:grpSpPr>
        <p:sp>
          <p:nvSpPr>
            <p:cNvPr id="341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2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46" name="Сгруппировать"/>
          <p:cNvGrpSpPr/>
          <p:nvPr/>
        </p:nvGrpSpPr>
        <p:grpSpPr>
          <a:xfrm>
            <a:off x="2556665" y="2318629"/>
            <a:ext cx="626284" cy="626454"/>
            <a:chOff x="0" y="0"/>
            <a:chExt cx="626283" cy="626452"/>
          </a:xfrm>
        </p:grpSpPr>
        <p:sp>
          <p:nvSpPr>
            <p:cNvPr id="344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5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49" name="Сгруппировать"/>
          <p:cNvGrpSpPr/>
          <p:nvPr/>
        </p:nvGrpSpPr>
        <p:grpSpPr>
          <a:xfrm>
            <a:off x="3955084" y="2318629"/>
            <a:ext cx="626284" cy="626454"/>
            <a:chOff x="0" y="0"/>
            <a:chExt cx="626283" cy="626452"/>
          </a:xfrm>
        </p:grpSpPr>
        <p:sp>
          <p:nvSpPr>
            <p:cNvPr id="347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8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52" name="Сгруппировать"/>
          <p:cNvGrpSpPr/>
          <p:nvPr/>
        </p:nvGrpSpPr>
        <p:grpSpPr>
          <a:xfrm>
            <a:off x="2667260" y="1619944"/>
            <a:ext cx="626284" cy="626454"/>
            <a:chOff x="0" y="0"/>
            <a:chExt cx="626283" cy="626452"/>
          </a:xfrm>
        </p:grpSpPr>
        <p:sp>
          <p:nvSpPr>
            <p:cNvPr id="350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1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55" name="Сгруппировать"/>
          <p:cNvGrpSpPr/>
          <p:nvPr/>
        </p:nvGrpSpPr>
        <p:grpSpPr>
          <a:xfrm>
            <a:off x="2292939" y="1930521"/>
            <a:ext cx="626284" cy="626453"/>
            <a:chOff x="0" y="0"/>
            <a:chExt cx="626283" cy="626452"/>
          </a:xfrm>
        </p:grpSpPr>
        <p:sp>
          <p:nvSpPr>
            <p:cNvPr id="353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4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58" name="Сгруппировать"/>
          <p:cNvGrpSpPr/>
          <p:nvPr/>
        </p:nvGrpSpPr>
        <p:grpSpPr>
          <a:xfrm>
            <a:off x="3585704" y="1619944"/>
            <a:ext cx="626285" cy="626454"/>
            <a:chOff x="0" y="0"/>
            <a:chExt cx="626283" cy="626452"/>
          </a:xfrm>
        </p:grpSpPr>
        <p:sp>
          <p:nvSpPr>
            <p:cNvPr id="356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7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61" name="Сгруппировать"/>
          <p:cNvGrpSpPr/>
          <p:nvPr/>
        </p:nvGrpSpPr>
        <p:grpSpPr>
          <a:xfrm>
            <a:off x="3808294" y="1970107"/>
            <a:ext cx="626284" cy="626453"/>
            <a:chOff x="0" y="0"/>
            <a:chExt cx="626283" cy="626452"/>
          </a:xfrm>
        </p:grpSpPr>
        <p:sp>
          <p:nvSpPr>
            <p:cNvPr id="359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0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64" name="Сгруппировать"/>
          <p:cNvGrpSpPr/>
          <p:nvPr/>
        </p:nvGrpSpPr>
        <p:grpSpPr>
          <a:xfrm>
            <a:off x="3439531" y="1970107"/>
            <a:ext cx="626284" cy="626453"/>
            <a:chOff x="0" y="0"/>
            <a:chExt cx="626283" cy="626452"/>
          </a:xfrm>
        </p:grpSpPr>
        <p:sp>
          <p:nvSpPr>
            <p:cNvPr id="362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3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67" name="Сгруппировать"/>
          <p:cNvGrpSpPr/>
          <p:nvPr/>
        </p:nvGrpSpPr>
        <p:grpSpPr>
          <a:xfrm>
            <a:off x="3125930" y="1619944"/>
            <a:ext cx="626284" cy="626454"/>
            <a:chOff x="0" y="0"/>
            <a:chExt cx="626283" cy="626452"/>
          </a:xfrm>
        </p:grpSpPr>
        <p:sp>
          <p:nvSpPr>
            <p:cNvPr id="365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6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70" name="Сгруппировать"/>
          <p:cNvGrpSpPr/>
          <p:nvPr/>
        </p:nvGrpSpPr>
        <p:grpSpPr>
          <a:xfrm>
            <a:off x="3768624" y="2451118"/>
            <a:ext cx="626284" cy="626453"/>
            <a:chOff x="0" y="0"/>
            <a:chExt cx="626283" cy="626452"/>
          </a:xfrm>
        </p:grpSpPr>
        <p:sp>
          <p:nvSpPr>
            <p:cNvPr id="368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9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73" name="Сгруппировать"/>
          <p:cNvGrpSpPr/>
          <p:nvPr/>
        </p:nvGrpSpPr>
        <p:grpSpPr>
          <a:xfrm>
            <a:off x="2796702" y="2578586"/>
            <a:ext cx="626284" cy="626453"/>
            <a:chOff x="0" y="0"/>
            <a:chExt cx="626283" cy="626452"/>
          </a:xfrm>
        </p:grpSpPr>
        <p:sp>
          <p:nvSpPr>
            <p:cNvPr id="371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2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76" name="Сгруппировать"/>
          <p:cNvGrpSpPr/>
          <p:nvPr/>
        </p:nvGrpSpPr>
        <p:grpSpPr>
          <a:xfrm>
            <a:off x="3255874" y="2445629"/>
            <a:ext cx="626285" cy="626454"/>
            <a:chOff x="0" y="0"/>
            <a:chExt cx="626283" cy="626452"/>
          </a:xfrm>
        </p:grpSpPr>
        <p:sp>
          <p:nvSpPr>
            <p:cNvPr id="374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5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79" name="Сгруппировать"/>
          <p:cNvGrpSpPr/>
          <p:nvPr/>
        </p:nvGrpSpPr>
        <p:grpSpPr>
          <a:xfrm>
            <a:off x="2912143" y="1970107"/>
            <a:ext cx="626284" cy="626453"/>
            <a:chOff x="0" y="0"/>
            <a:chExt cx="626283" cy="626452"/>
          </a:xfrm>
        </p:grpSpPr>
        <p:sp>
          <p:nvSpPr>
            <p:cNvPr id="377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8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82" name="Сгруппировать"/>
          <p:cNvGrpSpPr/>
          <p:nvPr/>
        </p:nvGrpSpPr>
        <p:grpSpPr>
          <a:xfrm>
            <a:off x="2164617" y="2318629"/>
            <a:ext cx="626284" cy="626454"/>
            <a:chOff x="0" y="0"/>
            <a:chExt cx="626283" cy="626452"/>
          </a:xfrm>
        </p:grpSpPr>
        <p:sp>
          <p:nvSpPr>
            <p:cNvPr id="380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1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85" name="Сгруппировать"/>
          <p:cNvGrpSpPr/>
          <p:nvPr/>
        </p:nvGrpSpPr>
        <p:grpSpPr>
          <a:xfrm>
            <a:off x="4187823" y="2705118"/>
            <a:ext cx="626284" cy="626453"/>
            <a:chOff x="0" y="0"/>
            <a:chExt cx="626283" cy="626452"/>
          </a:xfrm>
        </p:grpSpPr>
        <p:sp>
          <p:nvSpPr>
            <p:cNvPr id="383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4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88" name="Сгруппировать"/>
          <p:cNvGrpSpPr/>
          <p:nvPr/>
        </p:nvGrpSpPr>
        <p:grpSpPr>
          <a:xfrm>
            <a:off x="3383072" y="3018344"/>
            <a:ext cx="626284" cy="626453"/>
            <a:chOff x="0" y="0"/>
            <a:chExt cx="626283" cy="626452"/>
          </a:xfrm>
        </p:grpSpPr>
        <p:sp>
          <p:nvSpPr>
            <p:cNvPr id="386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7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91" name="Сгруппировать"/>
          <p:cNvGrpSpPr/>
          <p:nvPr/>
        </p:nvGrpSpPr>
        <p:grpSpPr>
          <a:xfrm>
            <a:off x="2638549" y="3488606"/>
            <a:ext cx="626284" cy="626453"/>
            <a:chOff x="0" y="0"/>
            <a:chExt cx="626283" cy="626452"/>
          </a:xfrm>
        </p:grpSpPr>
        <p:sp>
          <p:nvSpPr>
            <p:cNvPr id="389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0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94" name="Сгруппировать"/>
          <p:cNvGrpSpPr/>
          <p:nvPr/>
        </p:nvGrpSpPr>
        <p:grpSpPr>
          <a:xfrm>
            <a:off x="3020321" y="3526446"/>
            <a:ext cx="626285" cy="626453"/>
            <a:chOff x="0" y="0"/>
            <a:chExt cx="626283" cy="626452"/>
          </a:xfrm>
        </p:grpSpPr>
        <p:sp>
          <p:nvSpPr>
            <p:cNvPr id="392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3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97" name="Сгруппировать"/>
          <p:cNvGrpSpPr/>
          <p:nvPr/>
        </p:nvGrpSpPr>
        <p:grpSpPr>
          <a:xfrm>
            <a:off x="3460696" y="3539146"/>
            <a:ext cx="626284" cy="626453"/>
            <a:chOff x="0" y="0"/>
            <a:chExt cx="626283" cy="626452"/>
          </a:xfrm>
        </p:grpSpPr>
        <p:sp>
          <p:nvSpPr>
            <p:cNvPr id="395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6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00" name="Сгруппировать"/>
          <p:cNvGrpSpPr/>
          <p:nvPr/>
        </p:nvGrpSpPr>
        <p:grpSpPr>
          <a:xfrm>
            <a:off x="2097077" y="2705118"/>
            <a:ext cx="626284" cy="626453"/>
            <a:chOff x="0" y="0"/>
            <a:chExt cx="626283" cy="626452"/>
          </a:xfrm>
        </p:grpSpPr>
        <p:sp>
          <p:nvSpPr>
            <p:cNvPr id="398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9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03" name="Сгруппировать"/>
          <p:cNvGrpSpPr/>
          <p:nvPr/>
        </p:nvGrpSpPr>
        <p:grpSpPr>
          <a:xfrm>
            <a:off x="2200968" y="3098920"/>
            <a:ext cx="626284" cy="626453"/>
            <a:chOff x="0" y="0"/>
            <a:chExt cx="626283" cy="626452"/>
          </a:xfrm>
        </p:grpSpPr>
        <p:sp>
          <p:nvSpPr>
            <p:cNvPr id="401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2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06" name="Сгруппировать"/>
          <p:cNvGrpSpPr/>
          <p:nvPr/>
        </p:nvGrpSpPr>
        <p:grpSpPr>
          <a:xfrm>
            <a:off x="2473534" y="2729356"/>
            <a:ext cx="626285" cy="626453"/>
            <a:chOff x="0" y="0"/>
            <a:chExt cx="626283" cy="626452"/>
          </a:xfrm>
        </p:grpSpPr>
        <p:sp>
          <p:nvSpPr>
            <p:cNvPr id="404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5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09" name="Сгруппировать"/>
          <p:cNvGrpSpPr/>
          <p:nvPr/>
        </p:nvGrpSpPr>
        <p:grpSpPr>
          <a:xfrm>
            <a:off x="2888521" y="2959118"/>
            <a:ext cx="626285" cy="626453"/>
            <a:chOff x="0" y="0"/>
            <a:chExt cx="626283" cy="626452"/>
          </a:xfrm>
        </p:grpSpPr>
        <p:sp>
          <p:nvSpPr>
            <p:cNvPr id="407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8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12" name="Сгруппировать"/>
          <p:cNvGrpSpPr/>
          <p:nvPr/>
        </p:nvGrpSpPr>
        <p:grpSpPr>
          <a:xfrm>
            <a:off x="3915623" y="2959118"/>
            <a:ext cx="626285" cy="626453"/>
            <a:chOff x="0" y="0"/>
            <a:chExt cx="626283" cy="626452"/>
          </a:xfrm>
        </p:grpSpPr>
        <p:sp>
          <p:nvSpPr>
            <p:cNvPr id="410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1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15" name="Сгруппировать"/>
          <p:cNvGrpSpPr/>
          <p:nvPr/>
        </p:nvGrpSpPr>
        <p:grpSpPr>
          <a:xfrm>
            <a:off x="3929979" y="3238620"/>
            <a:ext cx="626284" cy="626453"/>
            <a:chOff x="0" y="0"/>
            <a:chExt cx="626283" cy="626452"/>
          </a:xfrm>
        </p:grpSpPr>
        <p:sp>
          <p:nvSpPr>
            <p:cNvPr id="413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4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18" name="Сгруппировать"/>
          <p:cNvGrpSpPr/>
          <p:nvPr/>
        </p:nvGrpSpPr>
        <p:grpSpPr>
          <a:xfrm>
            <a:off x="3431258" y="2729356"/>
            <a:ext cx="626285" cy="626453"/>
            <a:chOff x="0" y="0"/>
            <a:chExt cx="626283" cy="626452"/>
          </a:xfrm>
        </p:grpSpPr>
        <p:sp>
          <p:nvSpPr>
            <p:cNvPr id="416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7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21" name="Сгруппировать"/>
          <p:cNvGrpSpPr/>
          <p:nvPr/>
        </p:nvGrpSpPr>
        <p:grpSpPr>
          <a:xfrm>
            <a:off x="2473534" y="3278205"/>
            <a:ext cx="626285" cy="626454"/>
            <a:chOff x="0" y="0"/>
            <a:chExt cx="626283" cy="626452"/>
          </a:xfrm>
        </p:grpSpPr>
        <p:sp>
          <p:nvSpPr>
            <p:cNvPr id="419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0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422" name="wood-texture-001.jpeg" descr="wood-texture-001.jpeg"/>
          <p:cNvPicPr>
            <a:picLocks noChangeAspect="1"/>
          </p:cNvPicPr>
          <p:nvPr/>
        </p:nvPicPr>
        <p:blipFill>
          <a:blip r:embed="rId4"/>
          <a:srcRect l="46296" t="46296" r="26603" b="26605"/>
          <a:stretch>
            <a:fillRect/>
          </a:stretch>
        </p:blipFill>
        <p:spPr>
          <a:xfrm>
            <a:off x="1841265" y="1375339"/>
            <a:ext cx="3112227" cy="3112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7"/>
                  <a:pt x="2882" y="3018"/>
                </a:cubicBezTo>
                <a:cubicBezTo>
                  <a:pt x="-961" y="7039"/>
                  <a:pt x="-961" y="13557"/>
                  <a:pt x="2882" y="17578"/>
                </a:cubicBezTo>
                <a:cubicBezTo>
                  <a:pt x="6724" y="21600"/>
                  <a:pt x="12954" y="21600"/>
                  <a:pt x="16796" y="17578"/>
                </a:cubicBezTo>
                <a:cubicBezTo>
                  <a:pt x="20639" y="13557"/>
                  <a:pt x="20639" y="7039"/>
                  <a:pt x="16796" y="3018"/>
                </a:cubicBezTo>
                <a:cubicBezTo>
                  <a:pt x="14875" y="1007"/>
                  <a:pt x="12358" y="0"/>
                  <a:pt x="9840" y="0"/>
                </a:cubicBezTo>
                <a:close/>
                <a:moveTo>
                  <a:pt x="9840" y="2427"/>
                </a:moveTo>
                <a:cubicBezTo>
                  <a:pt x="11765" y="2427"/>
                  <a:pt x="13689" y="3196"/>
                  <a:pt x="15158" y="4733"/>
                </a:cubicBezTo>
                <a:cubicBezTo>
                  <a:pt x="18095" y="7807"/>
                  <a:pt x="18095" y="12790"/>
                  <a:pt x="15158" y="15863"/>
                </a:cubicBezTo>
                <a:cubicBezTo>
                  <a:pt x="12221" y="18937"/>
                  <a:pt x="7457" y="18937"/>
                  <a:pt x="4520" y="15863"/>
                </a:cubicBezTo>
                <a:cubicBezTo>
                  <a:pt x="1583" y="12790"/>
                  <a:pt x="1583" y="7807"/>
                  <a:pt x="4520" y="4733"/>
                </a:cubicBezTo>
                <a:cubicBezTo>
                  <a:pt x="5989" y="3196"/>
                  <a:pt x="7916" y="2427"/>
                  <a:pt x="9840" y="2427"/>
                </a:cubicBezTo>
                <a:close/>
              </a:path>
            </a:pathLst>
          </a:custGeom>
          <a:ln w="12700">
            <a:miter lim="400000"/>
          </a:ln>
          <a:effectLst>
            <a:outerShdw blurRad="228600" dist="147832" dir="4206658" rotWithShape="0">
              <a:srgbClr val="000000">
                <a:alpha val="50000"/>
              </a:srgbClr>
            </a:outerShdw>
          </a:effectLst>
        </p:spPr>
      </p:pic>
      <p:sp>
        <p:nvSpPr>
          <p:cNvPr id="423" name="Кружок"/>
          <p:cNvSpPr/>
          <p:nvPr/>
        </p:nvSpPr>
        <p:spPr>
          <a:xfrm>
            <a:off x="12038113" y="6051355"/>
            <a:ext cx="307775" cy="30777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4" name="Кружок"/>
          <p:cNvSpPr/>
          <p:nvPr/>
        </p:nvSpPr>
        <p:spPr>
          <a:xfrm>
            <a:off x="12694377" y="6729513"/>
            <a:ext cx="307774" cy="30777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5" name="Кружок"/>
          <p:cNvSpPr/>
          <p:nvPr/>
        </p:nvSpPr>
        <p:spPr>
          <a:xfrm>
            <a:off x="11394549" y="6729513"/>
            <a:ext cx="307775" cy="30777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6" name="Кружок"/>
          <p:cNvSpPr/>
          <p:nvPr/>
        </p:nvSpPr>
        <p:spPr>
          <a:xfrm>
            <a:off x="12030605" y="7375523"/>
            <a:ext cx="307775" cy="30777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429" name="Сгруппировать"/>
          <p:cNvGrpSpPr/>
          <p:nvPr/>
        </p:nvGrpSpPr>
        <p:grpSpPr>
          <a:xfrm>
            <a:off x="12534496" y="6539339"/>
            <a:ext cx="626285" cy="626454"/>
            <a:chOff x="0" y="0"/>
            <a:chExt cx="626283" cy="626452"/>
          </a:xfrm>
        </p:grpSpPr>
        <p:sp>
          <p:nvSpPr>
            <p:cNvPr id="427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8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32" name="Сгруппировать"/>
          <p:cNvGrpSpPr/>
          <p:nvPr/>
        </p:nvGrpSpPr>
        <p:grpSpPr>
          <a:xfrm>
            <a:off x="7320994" y="11184426"/>
            <a:ext cx="626284" cy="626454"/>
            <a:chOff x="0" y="0"/>
            <a:chExt cx="626283" cy="626452"/>
          </a:xfrm>
        </p:grpSpPr>
        <p:sp>
          <p:nvSpPr>
            <p:cNvPr id="430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1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35" name="Сгруппировать"/>
          <p:cNvGrpSpPr/>
          <p:nvPr/>
        </p:nvGrpSpPr>
        <p:grpSpPr>
          <a:xfrm>
            <a:off x="11880107" y="7232974"/>
            <a:ext cx="626284" cy="626454"/>
            <a:chOff x="0" y="0"/>
            <a:chExt cx="626283" cy="626452"/>
          </a:xfrm>
        </p:grpSpPr>
        <p:sp>
          <p:nvSpPr>
            <p:cNvPr id="433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4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38" name="Сгруппировать"/>
          <p:cNvGrpSpPr/>
          <p:nvPr/>
        </p:nvGrpSpPr>
        <p:grpSpPr>
          <a:xfrm>
            <a:off x="11205315" y="6581371"/>
            <a:ext cx="626284" cy="626453"/>
            <a:chOff x="0" y="0"/>
            <a:chExt cx="626283" cy="626452"/>
          </a:xfrm>
        </p:grpSpPr>
        <p:sp>
          <p:nvSpPr>
            <p:cNvPr id="436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7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41" name="Сгруппировать"/>
          <p:cNvGrpSpPr/>
          <p:nvPr/>
        </p:nvGrpSpPr>
        <p:grpSpPr>
          <a:xfrm>
            <a:off x="11875110" y="5896095"/>
            <a:ext cx="626285" cy="626454"/>
            <a:chOff x="0" y="0"/>
            <a:chExt cx="626283" cy="626452"/>
          </a:xfrm>
        </p:grpSpPr>
        <p:sp>
          <p:nvSpPr>
            <p:cNvPr id="439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0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44" name="Сгруппировать"/>
          <p:cNvGrpSpPr/>
          <p:nvPr/>
        </p:nvGrpSpPr>
        <p:grpSpPr>
          <a:xfrm>
            <a:off x="7382035" y="1951788"/>
            <a:ext cx="626284" cy="626453"/>
            <a:chOff x="0" y="0"/>
            <a:chExt cx="626283" cy="626452"/>
          </a:xfrm>
        </p:grpSpPr>
        <p:sp>
          <p:nvSpPr>
            <p:cNvPr id="442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3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47" name="Сгруппировать"/>
          <p:cNvGrpSpPr/>
          <p:nvPr/>
        </p:nvGrpSpPr>
        <p:grpSpPr>
          <a:xfrm>
            <a:off x="16403423" y="11198611"/>
            <a:ext cx="626284" cy="626454"/>
            <a:chOff x="0" y="0"/>
            <a:chExt cx="626283" cy="626452"/>
          </a:xfrm>
        </p:grpSpPr>
        <p:sp>
          <p:nvSpPr>
            <p:cNvPr id="445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6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50" name="Сгруппировать"/>
          <p:cNvGrpSpPr/>
          <p:nvPr/>
        </p:nvGrpSpPr>
        <p:grpSpPr>
          <a:xfrm>
            <a:off x="16458093" y="1930521"/>
            <a:ext cx="626284" cy="626453"/>
            <a:chOff x="0" y="0"/>
            <a:chExt cx="626283" cy="626452"/>
          </a:xfrm>
        </p:grpSpPr>
        <p:sp>
          <p:nvSpPr>
            <p:cNvPr id="448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9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53" name="Сгруппировать"/>
          <p:cNvGrpSpPr/>
          <p:nvPr/>
        </p:nvGrpSpPr>
        <p:grpSpPr>
          <a:xfrm>
            <a:off x="7982449" y="10538578"/>
            <a:ext cx="626285" cy="626453"/>
            <a:chOff x="0" y="0"/>
            <a:chExt cx="626283" cy="626452"/>
          </a:xfrm>
        </p:grpSpPr>
        <p:sp>
          <p:nvSpPr>
            <p:cNvPr id="451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2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56" name="Сгруппировать"/>
          <p:cNvGrpSpPr/>
          <p:nvPr/>
        </p:nvGrpSpPr>
        <p:grpSpPr>
          <a:xfrm>
            <a:off x="7990688" y="11202703"/>
            <a:ext cx="626284" cy="626453"/>
            <a:chOff x="0" y="0"/>
            <a:chExt cx="626283" cy="626452"/>
          </a:xfrm>
        </p:grpSpPr>
        <p:sp>
          <p:nvSpPr>
            <p:cNvPr id="454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5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59" name="Сгруппировать"/>
          <p:cNvGrpSpPr/>
          <p:nvPr/>
        </p:nvGrpSpPr>
        <p:grpSpPr>
          <a:xfrm>
            <a:off x="7320994" y="10532228"/>
            <a:ext cx="626284" cy="626453"/>
            <a:chOff x="0" y="0"/>
            <a:chExt cx="626283" cy="626452"/>
          </a:xfrm>
        </p:grpSpPr>
        <p:sp>
          <p:nvSpPr>
            <p:cNvPr id="457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8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62" name="Сгруппировать"/>
          <p:cNvGrpSpPr/>
          <p:nvPr/>
        </p:nvGrpSpPr>
        <p:grpSpPr>
          <a:xfrm>
            <a:off x="9267228" y="11215403"/>
            <a:ext cx="626285" cy="626453"/>
            <a:chOff x="0" y="0"/>
            <a:chExt cx="626283" cy="626452"/>
          </a:xfrm>
        </p:grpSpPr>
        <p:sp>
          <p:nvSpPr>
            <p:cNvPr id="460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1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65" name="Сгруппировать"/>
          <p:cNvGrpSpPr/>
          <p:nvPr/>
        </p:nvGrpSpPr>
        <p:grpSpPr>
          <a:xfrm>
            <a:off x="9272259" y="10533143"/>
            <a:ext cx="626284" cy="626454"/>
            <a:chOff x="0" y="0"/>
            <a:chExt cx="626283" cy="626452"/>
          </a:xfrm>
        </p:grpSpPr>
        <p:sp>
          <p:nvSpPr>
            <p:cNvPr id="463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4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68" name="Сгруппировать"/>
          <p:cNvGrpSpPr/>
          <p:nvPr/>
        </p:nvGrpSpPr>
        <p:grpSpPr>
          <a:xfrm>
            <a:off x="15804177" y="6527982"/>
            <a:ext cx="626285" cy="626454"/>
            <a:chOff x="0" y="0"/>
            <a:chExt cx="626283" cy="626452"/>
          </a:xfrm>
        </p:grpSpPr>
        <p:sp>
          <p:nvSpPr>
            <p:cNvPr id="466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7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71" name="Сгруппировать"/>
          <p:cNvGrpSpPr/>
          <p:nvPr/>
        </p:nvGrpSpPr>
        <p:grpSpPr>
          <a:xfrm>
            <a:off x="15774576" y="9879878"/>
            <a:ext cx="626284" cy="626453"/>
            <a:chOff x="0" y="0"/>
            <a:chExt cx="626283" cy="626452"/>
          </a:xfrm>
        </p:grpSpPr>
        <p:sp>
          <p:nvSpPr>
            <p:cNvPr id="469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0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74" name="Сгруппировать"/>
          <p:cNvGrpSpPr/>
          <p:nvPr/>
        </p:nvGrpSpPr>
        <p:grpSpPr>
          <a:xfrm>
            <a:off x="16422616" y="9861753"/>
            <a:ext cx="626284" cy="626454"/>
            <a:chOff x="0" y="0"/>
            <a:chExt cx="626283" cy="626452"/>
          </a:xfrm>
        </p:grpSpPr>
        <p:sp>
          <p:nvSpPr>
            <p:cNvPr id="472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3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77" name="Сгруппировать"/>
          <p:cNvGrpSpPr/>
          <p:nvPr/>
        </p:nvGrpSpPr>
        <p:grpSpPr>
          <a:xfrm>
            <a:off x="15754678" y="11171217"/>
            <a:ext cx="626284" cy="626453"/>
            <a:chOff x="0" y="0"/>
            <a:chExt cx="626283" cy="626452"/>
          </a:xfrm>
        </p:grpSpPr>
        <p:sp>
          <p:nvSpPr>
            <p:cNvPr id="475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6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80" name="Сгруппировать"/>
          <p:cNvGrpSpPr/>
          <p:nvPr/>
        </p:nvGrpSpPr>
        <p:grpSpPr>
          <a:xfrm>
            <a:off x="15743412" y="10532228"/>
            <a:ext cx="626284" cy="626453"/>
            <a:chOff x="0" y="0"/>
            <a:chExt cx="626283" cy="626452"/>
          </a:xfrm>
        </p:grpSpPr>
        <p:sp>
          <p:nvSpPr>
            <p:cNvPr id="478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9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83" name="Сгруппировать"/>
          <p:cNvGrpSpPr/>
          <p:nvPr/>
        </p:nvGrpSpPr>
        <p:grpSpPr>
          <a:xfrm>
            <a:off x="15122582" y="10532228"/>
            <a:ext cx="626284" cy="626453"/>
            <a:chOff x="0" y="0"/>
            <a:chExt cx="626283" cy="626452"/>
          </a:xfrm>
        </p:grpSpPr>
        <p:sp>
          <p:nvSpPr>
            <p:cNvPr id="481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2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86" name="Сгруппировать"/>
          <p:cNvGrpSpPr/>
          <p:nvPr/>
        </p:nvGrpSpPr>
        <p:grpSpPr>
          <a:xfrm>
            <a:off x="16386793" y="10525547"/>
            <a:ext cx="626284" cy="626453"/>
            <a:chOff x="0" y="0"/>
            <a:chExt cx="626283" cy="626452"/>
          </a:xfrm>
        </p:grpSpPr>
        <p:sp>
          <p:nvSpPr>
            <p:cNvPr id="484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5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89" name="Сгруппировать"/>
          <p:cNvGrpSpPr/>
          <p:nvPr/>
        </p:nvGrpSpPr>
        <p:grpSpPr>
          <a:xfrm>
            <a:off x="15082673" y="11159026"/>
            <a:ext cx="626284" cy="626454"/>
            <a:chOff x="0" y="0"/>
            <a:chExt cx="626283" cy="626452"/>
          </a:xfrm>
        </p:grpSpPr>
        <p:sp>
          <p:nvSpPr>
            <p:cNvPr id="487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8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92" name="Сгруппировать"/>
          <p:cNvGrpSpPr/>
          <p:nvPr/>
        </p:nvGrpSpPr>
        <p:grpSpPr>
          <a:xfrm>
            <a:off x="15771327" y="9235301"/>
            <a:ext cx="626284" cy="626453"/>
            <a:chOff x="0" y="0"/>
            <a:chExt cx="626283" cy="626452"/>
          </a:xfrm>
        </p:grpSpPr>
        <p:sp>
          <p:nvSpPr>
            <p:cNvPr id="490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1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95" name="Сгруппировать"/>
          <p:cNvGrpSpPr/>
          <p:nvPr/>
        </p:nvGrpSpPr>
        <p:grpSpPr>
          <a:xfrm>
            <a:off x="11896555" y="11171217"/>
            <a:ext cx="626284" cy="626453"/>
            <a:chOff x="0" y="0"/>
            <a:chExt cx="626283" cy="626452"/>
          </a:xfrm>
        </p:grpSpPr>
        <p:sp>
          <p:nvSpPr>
            <p:cNvPr id="493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4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F0F2F2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98" name="Сгруппировать"/>
          <p:cNvGrpSpPr/>
          <p:nvPr/>
        </p:nvGrpSpPr>
        <p:grpSpPr>
          <a:xfrm>
            <a:off x="15125405" y="9838959"/>
            <a:ext cx="626284" cy="626453"/>
            <a:chOff x="0" y="0"/>
            <a:chExt cx="626283" cy="626452"/>
          </a:xfrm>
        </p:grpSpPr>
        <p:sp>
          <p:nvSpPr>
            <p:cNvPr id="496" name="Фигура"/>
            <p:cNvSpPr/>
            <p:nvPr/>
          </p:nvSpPr>
          <p:spPr>
            <a:xfrm>
              <a:off x="-1" y="0"/>
              <a:ext cx="584534" cy="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94" extrusionOk="0">
                  <a:moveTo>
                    <a:pt x="11174" y="0"/>
                  </a:moveTo>
                  <a:cubicBezTo>
                    <a:pt x="8310" y="0"/>
                    <a:pt x="5434" y="1204"/>
                    <a:pt x="3249" y="3610"/>
                  </a:cubicBezTo>
                  <a:cubicBezTo>
                    <a:pt x="-839" y="8112"/>
                    <a:pt x="-1050" y="15209"/>
                    <a:pt x="2509" y="20048"/>
                  </a:cubicBezTo>
                  <a:cubicBezTo>
                    <a:pt x="7299" y="21600"/>
                    <a:pt x="12669" y="20368"/>
                    <a:pt x="16448" y="16208"/>
                  </a:cubicBezTo>
                  <a:cubicBezTo>
                    <a:pt x="19115" y="13271"/>
                    <a:pt x="20467" y="9439"/>
                    <a:pt x="20550" y="5592"/>
                  </a:cubicBezTo>
                  <a:cubicBezTo>
                    <a:pt x="20134" y="4892"/>
                    <a:pt x="19644" y="4225"/>
                    <a:pt x="19085" y="3610"/>
                  </a:cubicBezTo>
                  <a:cubicBezTo>
                    <a:pt x="16900" y="1204"/>
                    <a:pt x="14038" y="0"/>
                    <a:pt x="11174" y="0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7" name="Фигура"/>
            <p:cNvSpPr/>
            <p:nvPr/>
          </p:nvSpPr>
          <p:spPr>
            <a:xfrm>
              <a:off x="61894" y="133950"/>
              <a:ext cx="564390" cy="49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318" extrusionOk="0">
                  <a:moveTo>
                    <a:pt x="18662" y="0"/>
                  </a:moveTo>
                  <a:cubicBezTo>
                    <a:pt x="18577" y="4100"/>
                    <a:pt x="17176" y="8184"/>
                    <a:pt x="14416" y="11314"/>
                  </a:cubicBezTo>
                  <a:cubicBezTo>
                    <a:pt x="10507" y="15744"/>
                    <a:pt x="4955" y="17054"/>
                    <a:pt x="0" y="15407"/>
                  </a:cubicBezTo>
                  <a:cubicBezTo>
                    <a:pt x="254" y="15762"/>
                    <a:pt x="474" y="16141"/>
                    <a:pt x="766" y="16471"/>
                  </a:cubicBezTo>
                  <a:cubicBezTo>
                    <a:pt x="5291" y="21600"/>
                    <a:pt x="12621" y="21600"/>
                    <a:pt x="17146" y="16471"/>
                  </a:cubicBezTo>
                  <a:cubicBezTo>
                    <a:pt x="21092" y="11998"/>
                    <a:pt x="21600" y="5093"/>
                    <a:pt x="18662" y="0"/>
                  </a:cubicBezTo>
                  <a:close/>
                </a:path>
              </a:pathLst>
            </a:custGeom>
            <a:solidFill>
              <a:srgbClr val="464646"/>
            </a:solidFill>
            <a:ln w="12700" cap="flat">
              <a:noFill/>
              <a:miter lim="400000"/>
            </a:ln>
            <a:effectLst>
              <a:outerShdw blurRad="63500" dist="42954" dir="4206658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499" name="ГО – стратегическая игра, несмотря на то, что просчитать ходы противника невозможно"/>
          <p:cNvSpPr/>
          <p:nvPr/>
        </p:nvSpPr>
        <p:spPr>
          <a:xfrm>
            <a:off x="7124724" y="2963710"/>
            <a:ext cx="10101252" cy="2027968"/>
          </a:xfrm>
          <a:prstGeom prst="roundRect">
            <a:avLst>
              <a:gd name="adj" fmla="val 18399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28600" dist="147832" dir="4206658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ГО – стратегическая игра, несмотря на то, что просчитать ходы противника невозможно</a:t>
            </a:r>
          </a:p>
        </p:txBody>
      </p:sp>
      <p:sp>
        <p:nvSpPr>
          <p:cNvPr id="500" name="Возможности – это пустое место,  в котором пока не идут бои"/>
          <p:cNvSpPr/>
          <p:nvPr/>
        </p:nvSpPr>
        <p:spPr>
          <a:xfrm>
            <a:off x="7124724" y="5844016"/>
            <a:ext cx="10101252" cy="2027968"/>
          </a:xfrm>
          <a:prstGeom prst="roundRect">
            <a:avLst>
              <a:gd name="adj" fmla="val 18399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28600" dist="147832" dir="4206658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Возможности – это </a:t>
            </a:r>
            <a:r>
              <a:rPr b="1"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пустое место</a:t>
            </a:r>
            <a:r>
              <a:t>, </a:t>
            </a:r>
            <a:br/>
            <a:r>
              <a:t>в котором пока не идут бои</a:t>
            </a:r>
          </a:p>
        </p:txBody>
      </p:sp>
      <p:sp>
        <p:nvSpPr>
          <p:cNvPr id="501" name="Главный стратегический вопрос в ГО: «Про что будем играть?»"/>
          <p:cNvSpPr/>
          <p:nvPr/>
        </p:nvSpPr>
        <p:spPr>
          <a:xfrm>
            <a:off x="7124724" y="8724322"/>
            <a:ext cx="10101252" cy="2027969"/>
          </a:xfrm>
          <a:prstGeom prst="roundRect">
            <a:avLst>
              <a:gd name="adj" fmla="val 18399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28600" dist="147832" dir="4206658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Главный стратегический вопрос в ГО:</a:t>
            </a:r>
            <a:br/>
            <a:r>
              <a:t>«</a:t>
            </a:r>
            <a:r>
              <a:rPr b="1"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 что</a:t>
            </a:r>
            <a:r>
              <a:t> будем играть?»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"/>
                            </p:stCondLst>
                            <p:childTnLst>
                              <p:par>
                                <p:cTn id="65" presetID="-1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000 0.000000 L 0.314997 -0.451402" pathEditMode="relative">
                                      <p:cBhvr>
                                        <p:cTn id="6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7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7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7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7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7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7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00"/>
                            </p:stCondLst>
                            <p:childTnLst>
                              <p:par>
                                <p:cTn id="170" presetID="-1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000 0.000000 L -0.480534 0.189619" pathEditMode="relative">
                                      <p:cBhvr>
                                        <p:cTn id="171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32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6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32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1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32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6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  <p:bldP spid="423" grpId="2" animBg="1" advAuto="0"/>
      <p:bldP spid="424" grpId="3" animBg="1" advAuto="0"/>
      <p:bldP spid="425" grpId="4" animBg="1" advAuto="0"/>
      <p:bldP spid="426" grpId="5" animBg="1" advAuto="0"/>
      <p:bldP spid="429" grpId="6" animBg="1" advAuto="0"/>
      <p:bldP spid="432" grpId="7" animBg="1" advAuto="0"/>
      <p:bldP spid="435" grpId="8" animBg="1" advAuto="0"/>
      <p:bldP spid="438" grpId="12" animBg="1" advAuto="0"/>
      <p:bldP spid="441" grpId="10" animBg="1" advAuto="0"/>
      <p:bldP spid="444" grpId="9" animBg="1" advAuto="0"/>
      <p:bldP spid="447" grpId="11" animBg="1" advAuto="0"/>
      <p:bldP spid="450" grpId="14" animBg="1" advAuto="0"/>
      <p:bldP spid="453" grpId="15" animBg="1" advAuto="0"/>
      <p:bldP spid="456" grpId="16" animBg="1" advAuto="0"/>
      <p:bldP spid="459" grpId="17" animBg="1" advAuto="0"/>
      <p:bldP spid="462" grpId="18" animBg="1" advAuto="0"/>
      <p:bldP spid="465" grpId="19" animBg="1" advAuto="0"/>
      <p:bldP spid="468" grpId="20" animBg="1" advAuto="0"/>
      <p:bldP spid="471" grpId="21" animBg="1" advAuto="0"/>
      <p:bldP spid="474" grpId="22" animBg="1" advAuto="0"/>
      <p:bldP spid="477" grpId="23" animBg="1" advAuto="0"/>
      <p:bldP spid="480" grpId="24" animBg="1" advAuto="0"/>
      <p:bldP spid="483" grpId="25" animBg="1" advAuto="0"/>
      <p:bldP spid="486" grpId="26" animBg="1" advAuto="0"/>
      <p:bldP spid="489" grpId="27" animBg="1" advAuto="0"/>
      <p:bldP spid="492" grpId="28" animBg="1" advAuto="0"/>
      <p:bldP spid="495" grpId="29" animBg="1" advAuto="0"/>
      <p:bldP spid="498" grpId="30" animBg="1" advAuto="0"/>
      <p:bldP spid="499" grpId="32" animBg="1" advAuto="0"/>
      <p:bldP spid="500" grpId="33" animBg="1" advAuto="0"/>
      <p:bldP spid="501" grpId="3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Прямоугольник"/>
          <p:cNvSpPr/>
          <p:nvPr/>
        </p:nvSpPr>
        <p:spPr>
          <a:xfrm>
            <a:off x="0" y="1946696"/>
            <a:ext cx="24384000" cy="3042445"/>
          </a:xfrm>
          <a:prstGeom prst="rect">
            <a:avLst/>
          </a:prstGeom>
          <a:solidFill>
            <a:srgbClr val="5E5E5E">
              <a:alpha val="1034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4" name="Опора 2"/>
          <p:cNvSpPr txBox="1">
            <a:spLocks noGrp="1"/>
          </p:cNvSpPr>
          <p:nvPr>
            <p:ph type="title" idx="4294967295"/>
          </p:nvPr>
        </p:nvSpPr>
        <p:spPr>
          <a:xfrm>
            <a:off x="1689100" y="2324918"/>
            <a:ext cx="21005800" cy="2286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Опора 2</a:t>
            </a:r>
          </a:p>
        </p:txBody>
      </p:sp>
      <p:sp>
        <p:nvSpPr>
          <p:cNvPr id="505" name="В турбулентности может быть не всё, что угодно, а только то, что соответствует логике  Сценария. Для перехода в новый сценарий, нужна энергия трансформации"/>
          <p:cNvSpPr txBox="1"/>
          <p:nvPr/>
        </p:nvSpPr>
        <p:spPr>
          <a:xfrm>
            <a:off x="1365696" y="7061200"/>
            <a:ext cx="21652608" cy="492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8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В турбулентности может быть не всё, что угодно, а только то, что соответствует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логике</a:t>
            </a:r>
            <a:r>
              <a:t> 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Сценария. </a:t>
            </a:r>
            <a:r>
              <a:t>Для перехода в новый сценарий, нужна энергия трансформации</a:t>
            </a:r>
          </a:p>
        </p:txBody>
      </p:sp>
      <p:pic>
        <p:nvPicPr>
          <p:cNvPr id="506" name="Изображение" descr="Изображение"/>
          <p:cNvPicPr>
            <a:picLocks noChangeAspect="1"/>
          </p:cNvPicPr>
          <p:nvPr/>
        </p:nvPicPr>
        <p:blipFill>
          <a:blip r:embed="rId2"/>
          <a:srcRect l="9271" t="18948" b="3"/>
          <a:stretch>
            <a:fillRect/>
          </a:stretch>
        </p:blipFill>
        <p:spPr>
          <a:xfrm>
            <a:off x="20076013" y="11666803"/>
            <a:ext cx="4261071" cy="2041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extrusionOk="0">
                <a:moveTo>
                  <a:pt x="19071" y="12"/>
                </a:moveTo>
                <a:cubicBezTo>
                  <a:pt x="18652" y="79"/>
                  <a:pt x="18289" y="435"/>
                  <a:pt x="18289" y="1029"/>
                </a:cubicBezTo>
                <a:cubicBezTo>
                  <a:pt x="18289" y="1285"/>
                  <a:pt x="18171" y="1630"/>
                  <a:pt x="18029" y="1796"/>
                </a:cubicBezTo>
                <a:cubicBezTo>
                  <a:pt x="17887" y="1961"/>
                  <a:pt x="17816" y="2252"/>
                  <a:pt x="17872" y="2440"/>
                </a:cubicBezTo>
                <a:cubicBezTo>
                  <a:pt x="18002" y="2879"/>
                  <a:pt x="18341" y="2772"/>
                  <a:pt x="18679" y="2189"/>
                </a:cubicBezTo>
                <a:cubicBezTo>
                  <a:pt x="18825" y="1937"/>
                  <a:pt x="19217" y="1723"/>
                  <a:pt x="19550" y="1712"/>
                </a:cubicBezTo>
                <a:cubicBezTo>
                  <a:pt x="20267" y="1688"/>
                  <a:pt x="20456" y="1395"/>
                  <a:pt x="20188" y="724"/>
                </a:cubicBezTo>
                <a:cubicBezTo>
                  <a:pt x="19965" y="165"/>
                  <a:pt x="19490" y="-56"/>
                  <a:pt x="19071" y="12"/>
                </a:cubicBezTo>
                <a:close/>
                <a:moveTo>
                  <a:pt x="13145" y="359"/>
                </a:moveTo>
                <a:cubicBezTo>
                  <a:pt x="13000" y="353"/>
                  <a:pt x="12909" y="533"/>
                  <a:pt x="12813" y="971"/>
                </a:cubicBezTo>
                <a:cubicBezTo>
                  <a:pt x="12720" y="1393"/>
                  <a:pt x="12407" y="1982"/>
                  <a:pt x="12117" y="2277"/>
                </a:cubicBezTo>
                <a:cubicBezTo>
                  <a:pt x="11607" y="2796"/>
                  <a:pt x="11579" y="2790"/>
                  <a:pt x="11316" y="2089"/>
                </a:cubicBezTo>
                <a:cubicBezTo>
                  <a:pt x="11166" y="1689"/>
                  <a:pt x="11042" y="1174"/>
                  <a:pt x="11040" y="946"/>
                </a:cubicBezTo>
                <a:cubicBezTo>
                  <a:pt x="11038" y="642"/>
                  <a:pt x="10771" y="567"/>
                  <a:pt x="10051" y="661"/>
                </a:cubicBezTo>
                <a:cubicBezTo>
                  <a:pt x="9509" y="731"/>
                  <a:pt x="8946" y="890"/>
                  <a:pt x="8801" y="1017"/>
                </a:cubicBezTo>
                <a:cubicBezTo>
                  <a:pt x="8656" y="1144"/>
                  <a:pt x="8444" y="1278"/>
                  <a:pt x="8329" y="1314"/>
                </a:cubicBezTo>
                <a:cubicBezTo>
                  <a:pt x="7921" y="1442"/>
                  <a:pt x="7713" y="1918"/>
                  <a:pt x="7804" y="2512"/>
                </a:cubicBezTo>
                <a:cubicBezTo>
                  <a:pt x="7854" y="2842"/>
                  <a:pt x="7828" y="3197"/>
                  <a:pt x="7745" y="3303"/>
                </a:cubicBezTo>
                <a:cubicBezTo>
                  <a:pt x="7652" y="3424"/>
                  <a:pt x="7660" y="3851"/>
                  <a:pt x="7765" y="4434"/>
                </a:cubicBezTo>
                <a:cubicBezTo>
                  <a:pt x="7859" y="4948"/>
                  <a:pt x="7894" y="5590"/>
                  <a:pt x="7844" y="5862"/>
                </a:cubicBezTo>
                <a:cubicBezTo>
                  <a:pt x="7762" y="6304"/>
                  <a:pt x="6433" y="7432"/>
                  <a:pt x="5995" y="7432"/>
                </a:cubicBezTo>
                <a:cubicBezTo>
                  <a:pt x="5900" y="7432"/>
                  <a:pt x="5647" y="7674"/>
                  <a:pt x="5432" y="7968"/>
                </a:cubicBezTo>
                <a:cubicBezTo>
                  <a:pt x="5122" y="8391"/>
                  <a:pt x="5078" y="8598"/>
                  <a:pt x="5222" y="8960"/>
                </a:cubicBezTo>
                <a:cubicBezTo>
                  <a:pt x="5323" y="9212"/>
                  <a:pt x="5533" y="9333"/>
                  <a:pt x="5691" y="9228"/>
                </a:cubicBezTo>
                <a:cubicBezTo>
                  <a:pt x="5849" y="9124"/>
                  <a:pt x="6129" y="9205"/>
                  <a:pt x="6311" y="9409"/>
                </a:cubicBezTo>
                <a:cubicBezTo>
                  <a:pt x="6576" y="9704"/>
                  <a:pt x="6605" y="9870"/>
                  <a:pt x="6456" y="10246"/>
                </a:cubicBezTo>
                <a:cubicBezTo>
                  <a:pt x="6353" y="10504"/>
                  <a:pt x="6171" y="10715"/>
                  <a:pt x="6051" y="10715"/>
                </a:cubicBezTo>
                <a:cubicBezTo>
                  <a:pt x="5932" y="10715"/>
                  <a:pt x="5834" y="10932"/>
                  <a:pt x="5834" y="11197"/>
                </a:cubicBezTo>
                <a:cubicBezTo>
                  <a:pt x="5834" y="11889"/>
                  <a:pt x="5267" y="12418"/>
                  <a:pt x="4647" y="12306"/>
                </a:cubicBezTo>
                <a:cubicBezTo>
                  <a:pt x="4230" y="12232"/>
                  <a:pt x="3986" y="12446"/>
                  <a:pt x="3537" y="13274"/>
                </a:cubicBezTo>
                <a:cubicBezTo>
                  <a:pt x="3220" y="13857"/>
                  <a:pt x="2879" y="14443"/>
                  <a:pt x="2778" y="14576"/>
                </a:cubicBezTo>
                <a:cubicBezTo>
                  <a:pt x="2677" y="14709"/>
                  <a:pt x="2474" y="15210"/>
                  <a:pt x="2328" y="15690"/>
                </a:cubicBezTo>
                <a:cubicBezTo>
                  <a:pt x="2092" y="16460"/>
                  <a:pt x="2089" y="16584"/>
                  <a:pt x="2301" y="16753"/>
                </a:cubicBezTo>
                <a:cubicBezTo>
                  <a:pt x="2671" y="17049"/>
                  <a:pt x="2402" y="17608"/>
                  <a:pt x="1889" y="17608"/>
                </a:cubicBezTo>
                <a:cubicBezTo>
                  <a:pt x="1587" y="17608"/>
                  <a:pt x="1371" y="17840"/>
                  <a:pt x="1255" y="18290"/>
                </a:cubicBezTo>
                <a:cubicBezTo>
                  <a:pt x="1153" y="18687"/>
                  <a:pt x="984" y="18895"/>
                  <a:pt x="851" y="18789"/>
                </a:cubicBezTo>
                <a:cubicBezTo>
                  <a:pt x="621" y="18605"/>
                  <a:pt x="0" y="19644"/>
                  <a:pt x="0" y="20212"/>
                </a:cubicBezTo>
                <a:cubicBezTo>
                  <a:pt x="0" y="20381"/>
                  <a:pt x="231" y="20579"/>
                  <a:pt x="513" y="20652"/>
                </a:cubicBezTo>
                <a:cubicBezTo>
                  <a:pt x="795" y="20725"/>
                  <a:pt x="1078" y="20807"/>
                  <a:pt x="1143" y="20836"/>
                </a:cubicBezTo>
                <a:cubicBezTo>
                  <a:pt x="1208" y="20865"/>
                  <a:pt x="1261" y="20754"/>
                  <a:pt x="1261" y="20589"/>
                </a:cubicBezTo>
                <a:cubicBezTo>
                  <a:pt x="1261" y="20425"/>
                  <a:pt x="1598" y="19955"/>
                  <a:pt x="2010" y="19547"/>
                </a:cubicBezTo>
                <a:cubicBezTo>
                  <a:pt x="2908" y="18657"/>
                  <a:pt x="3493" y="17769"/>
                  <a:pt x="3362" y="17495"/>
                </a:cubicBezTo>
                <a:cubicBezTo>
                  <a:pt x="3309" y="17385"/>
                  <a:pt x="3358" y="17064"/>
                  <a:pt x="3470" y="16783"/>
                </a:cubicBezTo>
                <a:cubicBezTo>
                  <a:pt x="3653" y="16324"/>
                  <a:pt x="3708" y="16335"/>
                  <a:pt x="4005" y="16896"/>
                </a:cubicBezTo>
                <a:cubicBezTo>
                  <a:pt x="4411" y="17661"/>
                  <a:pt x="5330" y="17717"/>
                  <a:pt x="5725" y="17001"/>
                </a:cubicBezTo>
                <a:cubicBezTo>
                  <a:pt x="5883" y="16715"/>
                  <a:pt x="6238" y="16475"/>
                  <a:pt x="6514" y="16469"/>
                </a:cubicBezTo>
                <a:cubicBezTo>
                  <a:pt x="6835" y="16461"/>
                  <a:pt x="7001" y="16306"/>
                  <a:pt x="6975" y="16037"/>
                </a:cubicBezTo>
                <a:cubicBezTo>
                  <a:pt x="6916" y="15433"/>
                  <a:pt x="7373" y="15163"/>
                  <a:pt x="7649" y="15640"/>
                </a:cubicBezTo>
                <a:cubicBezTo>
                  <a:pt x="7778" y="15862"/>
                  <a:pt x="7890" y="15918"/>
                  <a:pt x="7900" y="15761"/>
                </a:cubicBezTo>
                <a:cubicBezTo>
                  <a:pt x="7910" y="15604"/>
                  <a:pt x="7929" y="15253"/>
                  <a:pt x="7940" y="14982"/>
                </a:cubicBezTo>
                <a:cubicBezTo>
                  <a:pt x="7952" y="14711"/>
                  <a:pt x="8121" y="14441"/>
                  <a:pt x="8317" y="14383"/>
                </a:cubicBezTo>
                <a:cubicBezTo>
                  <a:pt x="8512" y="14326"/>
                  <a:pt x="8671" y="14068"/>
                  <a:pt x="8671" y="13810"/>
                </a:cubicBezTo>
                <a:cubicBezTo>
                  <a:pt x="8671" y="13400"/>
                  <a:pt x="8461" y="13183"/>
                  <a:pt x="8300" y="13424"/>
                </a:cubicBezTo>
                <a:cubicBezTo>
                  <a:pt x="8171" y="13619"/>
                  <a:pt x="7738" y="12581"/>
                  <a:pt x="7826" y="12285"/>
                </a:cubicBezTo>
                <a:cubicBezTo>
                  <a:pt x="7884" y="12088"/>
                  <a:pt x="7799" y="12039"/>
                  <a:pt x="7610" y="12164"/>
                </a:cubicBezTo>
                <a:cubicBezTo>
                  <a:pt x="7428" y="12285"/>
                  <a:pt x="7222" y="12184"/>
                  <a:pt x="7118" y="11921"/>
                </a:cubicBezTo>
                <a:cubicBezTo>
                  <a:pt x="6823" y="11184"/>
                  <a:pt x="7428" y="10269"/>
                  <a:pt x="8029" y="10543"/>
                </a:cubicBezTo>
                <a:cubicBezTo>
                  <a:pt x="8435" y="10729"/>
                  <a:pt x="8624" y="10571"/>
                  <a:pt x="9234" y="9530"/>
                </a:cubicBezTo>
                <a:cubicBezTo>
                  <a:pt x="9836" y="8503"/>
                  <a:pt x="10007" y="8355"/>
                  <a:pt x="10244" y="8663"/>
                </a:cubicBezTo>
                <a:cubicBezTo>
                  <a:pt x="10462" y="8947"/>
                  <a:pt x="10596" y="8925"/>
                  <a:pt x="10821" y="8571"/>
                </a:cubicBezTo>
                <a:cubicBezTo>
                  <a:pt x="10982" y="8317"/>
                  <a:pt x="11276" y="8108"/>
                  <a:pt x="11475" y="8102"/>
                </a:cubicBezTo>
                <a:cubicBezTo>
                  <a:pt x="11678" y="8096"/>
                  <a:pt x="12127" y="7509"/>
                  <a:pt x="12501" y="6758"/>
                </a:cubicBezTo>
                <a:cubicBezTo>
                  <a:pt x="13037" y="5680"/>
                  <a:pt x="13246" y="5457"/>
                  <a:pt x="13591" y="5598"/>
                </a:cubicBezTo>
                <a:cubicBezTo>
                  <a:pt x="13826" y="5694"/>
                  <a:pt x="14065" y="5614"/>
                  <a:pt x="14122" y="5422"/>
                </a:cubicBezTo>
                <a:cubicBezTo>
                  <a:pt x="14179" y="5230"/>
                  <a:pt x="14430" y="5136"/>
                  <a:pt x="14680" y="5213"/>
                </a:cubicBezTo>
                <a:cubicBezTo>
                  <a:pt x="14929" y="5289"/>
                  <a:pt x="15100" y="5284"/>
                  <a:pt x="15060" y="5200"/>
                </a:cubicBezTo>
                <a:cubicBezTo>
                  <a:pt x="15020" y="5117"/>
                  <a:pt x="15137" y="4611"/>
                  <a:pt x="15319" y="4078"/>
                </a:cubicBezTo>
                <a:cubicBezTo>
                  <a:pt x="15565" y="3360"/>
                  <a:pt x="15744" y="3145"/>
                  <a:pt x="16015" y="3253"/>
                </a:cubicBezTo>
                <a:cubicBezTo>
                  <a:pt x="16331" y="3378"/>
                  <a:pt x="16361" y="3316"/>
                  <a:pt x="16227" y="2792"/>
                </a:cubicBezTo>
                <a:cubicBezTo>
                  <a:pt x="15999" y="1907"/>
                  <a:pt x="15501" y="2044"/>
                  <a:pt x="14808" y="3186"/>
                </a:cubicBezTo>
                <a:cubicBezTo>
                  <a:pt x="14223" y="4150"/>
                  <a:pt x="13413" y="4640"/>
                  <a:pt x="13424" y="4019"/>
                </a:cubicBezTo>
                <a:cubicBezTo>
                  <a:pt x="13427" y="3855"/>
                  <a:pt x="13315" y="3587"/>
                  <a:pt x="13175" y="3425"/>
                </a:cubicBezTo>
                <a:cubicBezTo>
                  <a:pt x="12887" y="3089"/>
                  <a:pt x="12988" y="2512"/>
                  <a:pt x="13334" y="2512"/>
                </a:cubicBezTo>
                <a:cubicBezTo>
                  <a:pt x="13677" y="2512"/>
                  <a:pt x="14977" y="1173"/>
                  <a:pt x="14977" y="820"/>
                </a:cubicBezTo>
                <a:cubicBezTo>
                  <a:pt x="14977" y="651"/>
                  <a:pt x="14676" y="544"/>
                  <a:pt x="14307" y="581"/>
                </a:cubicBezTo>
                <a:cubicBezTo>
                  <a:pt x="13939" y="619"/>
                  <a:pt x="13490" y="548"/>
                  <a:pt x="13310" y="426"/>
                </a:cubicBezTo>
                <a:cubicBezTo>
                  <a:pt x="13247" y="384"/>
                  <a:pt x="13193" y="362"/>
                  <a:pt x="13145" y="359"/>
                </a:cubicBezTo>
                <a:close/>
                <a:moveTo>
                  <a:pt x="21509" y="2244"/>
                </a:moveTo>
                <a:cubicBezTo>
                  <a:pt x="21425" y="2192"/>
                  <a:pt x="21262" y="2360"/>
                  <a:pt x="20946" y="2700"/>
                </a:cubicBezTo>
                <a:cubicBezTo>
                  <a:pt x="20612" y="3060"/>
                  <a:pt x="20277" y="3148"/>
                  <a:pt x="19838" y="2993"/>
                </a:cubicBezTo>
                <a:cubicBezTo>
                  <a:pt x="19315" y="2809"/>
                  <a:pt x="19145" y="2895"/>
                  <a:pt x="18832" y="3508"/>
                </a:cubicBezTo>
                <a:cubicBezTo>
                  <a:pt x="18625" y="3914"/>
                  <a:pt x="18490" y="4363"/>
                  <a:pt x="18532" y="4505"/>
                </a:cubicBezTo>
                <a:cubicBezTo>
                  <a:pt x="18574" y="4647"/>
                  <a:pt x="18536" y="4856"/>
                  <a:pt x="18448" y="4970"/>
                </a:cubicBezTo>
                <a:cubicBezTo>
                  <a:pt x="18359" y="5083"/>
                  <a:pt x="18289" y="5381"/>
                  <a:pt x="18289" y="5636"/>
                </a:cubicBezTo>
                <a:cubicBezTo>
                  <a:pt x="18289" y="5954"/>
                  <a:pt x="18374" y="6021"/>
                  <a:pt x="18564" y="5845"/>
                </a:cubicBezTo>
                <a:cubicBezTo>
                  <a:pt x="18716" y="5704"/>
                  <a:pt x="19114" y="5332"/>
                  <a:pt x="19449" y="5016"/>
                </a:cubicBezTo>
                <a:cubicBezTo>
                  <a:pt x="19785" y="4700"/>
                  <a:pt x="20167" y="4526"/>
                  <a:pt x="20298" y="4631"/>
                </a:cubicBezTo>
                <a:cubicBezTo>
                  <a:pt x="20430" y="4735"/>
                  <a:pt x="20775" y="4641"/>
                  <a:pt x="21067" y="4421"/>
                </a:cubicBezTo>
                <a:cubicBezTo>
                  <a:pt x="21498" y="4097"/>
                  <a:pt x="21600" y="3847"/>
                  <a:pt x="21600" y="3102"/>
                </a:cubicBezTo>
                <a:cubicBezTo>
                  <a:pt x="21600" y="2567"/>
                  <a:pt x="21594" y="2296"/>
                  <a:pt x="21509" y="2244"/>
                </a:cubicBezTo>
                <a:close/>
                <a:moveTo>
                  <a:pt x="16440" y="3948"/>
                </a:moveTo>
                <a:cubicBezTo>
                  <a:pt x="16423" y="3982"/>
                  <a:pt x="16414" y="4096"/>
                  <a:pt x="16410" y="4287"/>
                </a:cubicBezTo>
                <a:cubicBezTo>
                  <a:pt x="16403" y="4633"/>
                  <a:pt x="16440" y="4828"/>
                  <a:pt x="16492" y="4718"/>
                </a:cubicBezTo>
                <a:cubicBezTo>
                  <a:pt x="16545" y="4609"/>
                  <a:pt x="16550" y="4327"/>
                  <a:pt x="16504" y="4090"/>
                </a:cubicBezTo>
                <a:cubicBezTo>
                  <a:pt x="16479" y="3959"/>
                  <a:pt x="16456" y="3913"/>
                  <a:pt x="16440" y="3948"/>
                </a:cubicBezTo>
                <a:close/>
                <a:moveTo>
                  <a:pt x="17365" y="4819"/>
                </a:moveTo>
                <a:cubicBezTo>
                  <a:pt x="17262" y="4850"/>
                  <a:pt x="17141" y="5015"/>
                  <a:pt x="17017" y="5326"/>
                </a:cubicBezTo>
                <a:cubicBezTo>
                  <a:pt x="16900" y="5619"/>
                  <a:pt x="16658" y="5785"/>
                  <a:pt x="16460" y="5707"/>
                </a:cubicBezTo>
                <a:cubicBezTo>
                  <a:pt x="16205" y="5605"/>
                  <a:pt x="16062" y="5785"/>
                  <a:pt x="15933" y="6373"/>
                </a:cubicBezTo>
                <a:cubicBezTo>
                  <a:pt x="15792" y="7017"/>
                  <a:pt x="15671" y="7144"/>
                  <a:pt x="15331" y="7009"/>
                </a:cubicBezTo>
                <a:cubicBezTo>
                  <a:pt x="15018" y="6884"/>
                  <a:pt x="14815" y="7045"/>
                  <a:pt x="14557" y="7625"/>
                </a:cubicBezTo>
                <a:cubicBezTo>
                  <a:pt x="14339" y="8113"/>
                  <a:pt x="14110" y="8334"/>
                  <a:pt x="13951" y="8207"/>
                </a:cubicBezTo>
                <a:cubicBezTo>
                  <a:pt x="13790" y="8078"/>
                  <a:pt x="13609" y="8264"/>
                  <a:pt x="13461" y="8705"/>
                </a:cubicBezTo>
                <a:cubicBezTo>
                  <a:pt x="13301" y="9180"/>
                  <a:pt x="13058" y="9404"/>
                  <a:pt x="12702" y="9404"/>
                </a:cubicBezTo>
                <a:cubicBezTo>
                  <a:pt x="12414" y="9404"/>
                  <a:pt x="12089" y="9628"/>
                  <a:pt x="11980" y="9903"/>
                </a:cubicBezTo>
                <a:cubicBezTo>
                  <a:pt x="11861" y="10201"/>
                  <a:pt x="11657" y="10320"/>
                  <a:pt x="11475" y="10200"/>
                </a:cubicBezTo>
                <a:cubicBezTo>
                  <a:pt x="10979" y="9872"/>
                  <a:pt x="10064" y="12130"/>
                  <a:pt x="10330" y="13027"/>
                </a:cubicBezTo>
                <a:cubicBezTo>
                  <a:pt x="10462" y="13471"/>
                  <a:pt x="10789" y="13078"/>
                  <a:pt x="10962" y="12269"/>
                </a:cubicBezTo>
                <a:cubicBezTo>
                  <a:pt x="11082" y="11705"/>
                  <a:pt x="11231" y="11555"/>
                  <a:pt x="11612" y="11615"/>
                </a:cubicBezTo>
                <a:cubicBezTo>
                  <a:pt x="11909" y="11663"/>
                  <a:pt x="12140" y="11520"/>
                  <a:pt x="12189" y="11255"/>
                </a:cubicBezTo>
                <a:cubicBezTo>
                  <a:pt x="12236" y="10999"/>
                  <a:pt x="12490" y="10826"/>
                  <a:pt x="12797" y="10845"/>
                </a:cubicBezTo>
                <a:cubicBezTo>
                  <a:pt x="13173" y="10868"/>
                  <a:pt x="13370" y="10690"/>
                  <a:pt x="13489" y="10221"/>
                </a:cubicBezTo>
                <a:cubicBezTo>
                  <a:pt x="13607" y="9756"/>
                  <a:pt x="13783" y="9597"/>
                  <a:pt x="14096" y="9668"/>
                </a:cubicBezTo>
                <a:cubicBezTo>
                  <a:pt x="14346" y="9725"/>
                  <a:pt x="14664" y="9531"/>
                  <a:pt x="14826" y="9224"/>
                </a:cubicBezTo>
                <a:cubicBezTo>
                  <a:pt x="14985" y="8926"/>
                  <a:pt x="15194" y="8783"/>
                  <a:pt x="15289" y="8906"/>
                </a:cubicBezTo>
                <a:cubicBezTo>
                  <a:pt x="15385" y="9029"/>
                  <a:pt x="15695" y="8600"/>
                  <a:pt x="15979" y="7955"/>
                </a:cubicBezTo>
                <a:cubicBezTo>
                  <a:pt x="16373" y="7061"/>
                  <a:pt x="16539" y="6876"/>
                  <a:pt x="16679" y="7168"/>
                </a:cubicBezTo>
                <a:cubicBezTo>
                  <a:pt x="16994" y="7824"/>
                  <a:pt x="17657" y="6852"/>
                  <a:pt x="17657" y="5736"/>
                </a:cubicBezTo>
                <a:cubicBezTo>
                  <a:pt x="17657" y="5087"/>
                  <a:pt x="17537" y="4767"/>
                  <a:pt x="17365" y="4819"/>
                </a:cubicBezTo>
                <a:close/>
                <a:moveTo>
                  <a:pt x="21481" y="6452"/>
                </a:moveTo>
                <a:cubicBezTo>
                  <a:pt x="21290" y="6460"/>
                  <a:pt x="20288" y="7254"/>
                  <a:pt x="19900" y="7704"/>
                </a:cubicBezTo>
                <a:cubicBezTo>
                  <a:pt x="19703" y="7933"/>
                  <a:pt x="19482" y="8039"/>
                  <a:pt x="19407" y="7943"/>
                </a:cubicBezTo>
                <a:cubicBezTo>
                  <a:pt x="19332" y="7846"/>
                  <a:pt x="19182" y="7988"/>
                  <a:pt x="19075" y="8257"/>
                </a:cubicBezTo>
                <a:cubicBezTo>
                  <a:pt x="18968" y="8526"/>
                  <a:pt x="18779" y="8747"/>
                  <a:pt x="18657" y="8747"/>
                </a:cubicBezTo>
                <a:cubicBezTo>
                  <a:pt x="18534" y="8747"/>
                  <a:pt x="18262" y="8983"/>
                  <a:pt x="18051" y="9270"/>
                </a:cubicBezTo>
                <a:cubicBezTo>
                  <a:pt x="17840" y="9558"/>
                  <a:pt x="17578" y="9728"/>
                  <a:pt x="17468" y="9651"/>
                </a:cubicBezTo>
                <a:cubicBezTo>
                  <a:pt x="17358" y="9575"/>
                  <a:pt x="17134" y="9866"/>
                  <a:pt x="16971" y="10296"/>
                </a:cubicBezTo>
                <a:cubicBezTo>
                  <a:pt x="16645" y="11158"/>
                  <a:pt x="16641" y="11120"/>
                  <a:pt x="17156" y="11678"/>
                </a:cubicBezTo>
                <a:cubicBezTo>
                  <a:pt x="17427" y="11972"/>
                  <a:pt x="17477" y="12180"/>
                  <a:pt x="17353" y="12491"/>
                </a:cubicBezTo>
                <a:cubicBezTo>
                  <a:pt x="17262" y="12720"/>
                  <a:pt x="17224" y="12983"/>
                  <a:pt x="17267" y="13073"/>
                </a:cubicBezTo>
                <a:cubicBezTo>
                  <a:pt x="17405" y="13360"/>
                  <a:pt x="16737" y="14397"/>
                  <a:pt x="16561" y="14170"/>
                </a:cubicBezTo>
                <a:cubicBezTo>
                  <a:pt x="16467" y="14049"/>
                  <a:pt x="16426" y="13832"/>
                  <a:pt x="16470" y="13684"/>
                </a:cubicBezTo>
                <a:cubicBezTo>
                  <a:pt x="16514" y="13536"/>
                  <a:pt x="16404" y="13337"/>
                  <a:pt x="16227" y="13240"/>
                </a:cubicBezTo>
                <a:cubicBezTo>
                  <a:pt x="16022" y="13128"/>
                  <a:pt x="15922" y="12846"/>
                  <a:pt x="15953" y="12465"/>
                </a:cubicBezTo>
                <a:cubicBezTo>
                  <a:pt x="15991" y="12005"/>
                  <a:pt x="15887" y="11840"/>
                  <a:pt x="15502" y="11762"/>
                </a:cubicBezTo>
                <a:cubicBezTo>
                  <a:pt x="15227" y="11706"/>
                  <a:pt x="14916" y="11449"/>
                  <a:pt x="14812" y="11188"/>
                </a:cubicBezTo>
                <a:cubicBezTo>
                  <a:pt x="14709" y="10928"/>
                  <a:pt x="14554" y="10715"/>
                  <a:pt x="14468" y="10715"/>
                </a:cubicBezTo>
                <a:cubicBezTo>
                  <a:pt x="14383" y="10715"/>
                  <a:pt x="14472" y="10984"/>
                  <a:pt x="14668" y="11314"/>
                </a:cubicBezTo>
                <a:lnTo>
                  <a:pt x="15024" y="11917"/>
                </a:lnTo>
                <a:lnTo>
                  <a:pt x="14543" y="12629"/>
                </a:lnTo>
                <a:cubicBezTo>
                  <a:pt x="14278" y="13021"/>
                  <a:pt x="13952" y="13341"/>
                  <a:pt x="13819" y="13341"/>
                </a:cubicBezTo>
                <a:cubicBezTo>
                  <a:pt x="13685" y="13341"/>
                  <a:pt x="13167" y="13783"/>
                  <a:pt x="12666" y="14325"/>
                </a:cubicBezTo>
                <a:cubicBezTo>
                  <a:pt x="12164" y="14866"/>
                  <a:pt x="11672" y="15309"/>
                  <a:pt x="11572" y="15309"/>
                </a:cubicBezTo>
                <a:cubicBezTo>
                  <a:pt x="11471" y="15309"/>
                  <a:pt x="11309" y="15516"/>
                  <a:pt x="11209" y="15765"/>
                </a:cubicBezTo>
                <a:cubicBezTo>
                  <a:pt x="11069" y="16117"/>
                  <a:pt x="11086" y="16262"/>
                  <a:pt x="11282" y="16418"/>
                </a:cubicBezTo>
                <a:cubicBezTo>
                  <a:pt x="11661" y="16721"/>
                  <a:pt x="12266" y="16663"/>
                  <a:pt x="12370" y="16314"/>
                </a:cubicBezTo>
                <a:cubicBezTo>
                  <a:pt x="12500" y="15877"/>
                  <a:pt x="13399" y="14982"/>
                  <a:pt x="13708" y="14982"/>
                </a:cubicBezTo>
                <a:cubicBezTo>
                  <a:pt x="13851" y="14982"/>
                  <a:pt x="14046" y="14819"/>
                  <a:pt x="14140" y="14622"/>
                </a:cubicBezTo>
                <a:cubicBezTo>
                  <a:pt x="14265" y="14362"/>
                  <a:pt x="14426" y="14419"/>
                  <a:pt x="14722" y="14823"/>
                </a:cubicBezTo>
                <a:cubicBezTo>
                  <a:pt x="14947" y="15130"/>
                  <a:pt x="15099" y="15496"/>
                  <a:pt x="15058" y="15635"/>
                </a:cubicBezTo>
                <a:cubicBezTo>
                  <a:pt x="15016" y="15775"/>
                  <a:pt x="15130" y="16283"/>
                  <a:pt x="15311" y="16762"/>
                </a:cubicBezTo>
                <a:cubicBezTo>
                  <a:pt x="15564" y="17430"/>
                  <a:pt x="15689" y="17547"/>
                  <a:pt x="15850" y="17269"/>
                </a:cubicBezTo>
                <a:cubicBezTo>
                  <a:pt x="16004" y="17002"/>
                  <a:pt x="16151" y="17006"/>
                  <a:pt x="16398" y="17281"/>
                </a:cubicBezTo>
                <a:cubicBezTo>
                  <a:pt x="16704" y="17622"/>
                  <a:pt x="16713" y="17721"/>
                  <a:pt x="16506" y="18370"/>
                </a:cubicBezTo>
                <a:cubicBezTo>
                  <a:pt x="16295" y="19033"/>
                  <a:pt x="15669" y="19419"/>
                  <a:pt x="14388" y="19672"/>
                </a:cubicBezTo>
                <a:cubicBezTo>
                  <a:pt x="14180" y="19713"/>
                  <a:pt x="14052" y="19933"/>
                  <a:pt x="14074" y="20212"/>
                </a:cubicBezTo>
                <a:cubicBezTo>
                  <a:pt x="14095" y="20473"/>
                  <a:pt x="13933" y="20880"/>
                  <a:pt x="13716" y="21113"/>
                </a:cubicBezTo>
                <a:cubicBezTo>
                  <a:pt x="13385" y="21469"/>
                  <a:pt x="13980" y="21536"/>
                  <a:pt x="17460" y="21540"/>
                </a:cubicBezTo>
                <a:lnTo>
                  <a:pt x="21600" y="21544"/>
                </a:lnTo>
                <a:lnTo>
                  <a:pt x="21600" y="13998"/>
                </a:lnTo>
                <a:cubicBezTo>
                  <a:pt x="21600" y="9847"/>
                  <a:pt x="21546" y="6449"/>
                  <a:pt x="21481" y="6452"/>
                </a:cubicBezTo>
                <a:close/>
                <a:moveTo>
                  <a:pt x="10129" y="15640"/>
                </a:moveTo>
                <a:cubicBezTo>
                  <a:pt x="9792" y="15640"/>
                  <a:pt x="8178" y="16882"/>
                  <a:pt x="7970" y="17302"/>
                </a:cubicBezTo>
                <a:cubicBezTo>
                  <a:pt x="7888" y="17469"/>
                  <a:pt x="7691" y="17608"/>
                  <a:pt x="7534" y="17608"/>
                </a:cubicBezTo>
                <a:cubicBezTo>
                  <a:pt x="7377" y="17608"/>
                  <a:pt x="7125" y="17744"/>
                  <a:pt x="6975" y="17913"/>
                </a:cubicBezTo>
                <a:cubicBezTo>
                  <a:pt x="6824" y="18083"/>
                  <a:pt x="6237" y="18660"/>
                  <a:pt x="5669" y="19195"/>
                </a:cubicBezTo>
                <a:cubicBezTo>
                  <a:pt x="5101" y="19730"/>
                  <a:pt x="4546" y="20394"/>
                  <a:pt x="4436" y="20669"/>
                </a:cubicBezTo>
                <a:cubicBezTo>
                  <a:pt x="4297" y="21018"/>
                  <a:pt x="4074" y="21115"/>
                  <a:pt x="3696" y="20987"/>
                </a:cubicBezTo>
                <a:cubicBezTo>
                  <a:pt x="3346" y="20869"/>
                  <a:pt x="3152" y="20936"/>
                  <a:pt x="3152" y="21175"/>
                </a:cubicBezTo>
                <a:cubicBezTo>
                  <a:pt x="3152" y="21417"/>
                  <a:pt x="3551" y="21544"/>
                  <a:pt x="4297" y="21544"/>
                </a:cubicBezTo>
                <a:cubicBezTo>
                  <a:pt x="5271" y="21544"/>
                  <a:pt x="5471" y="21445"/>
                  <a:pt x="5639" y="20887"/>
                </a:cubicBezTo>
                <a:cubicBezTo>
                  <a:pt x="5747" y="20526"/>
                  <a:pt x="5918" y="20233"/>
                  <a:pt x="6017" y="20233"/>
                </a:cubicBezTo>
                <a:cubicBezTo>
                  <a:pt x="6116" y="20233"/>
                  <a:pt x="6654" y="19785"/>
                  <a:pt x="7212" y="19237"/>
                </a:cubicBezTo>
                <a:cubicBezTo>
                  <a:pt x="7815" y="18644"/>
                  <a:pt x="8349" y="18318"/>
                  <a:pt x="8528" y="18437"/>
                </a:cubicBezTo>
                <a:cubicBezTo>
                  <a:pt x="8694" y="18546"/>
                  <a:pt x="8830" y="18483"/>
                  <a:pt x="8830" y="18299"/>
                </a:cubicBezTo>
                <a:cubicBezTo>
                  <a:pt x="8830" y="17993"/>
                  <a:pt x="9441" y="17304"/>
                  <a:pt x="10129" y="16833"/>
                </a:cubicBezTo>
                <a:cubicBezTo>
                  <a:pt x="10281" y="16729"/>
                  <a:pt x="10405" y="16418"/>
                  <a:pt x="10405" y="16142"/>
                </a:cubicBezTo>
                <a:cubicBezTo>
                  <a:pt x="10405" y="15866"/>
                  <a:pt x="10281" y="15639"/>
                  <a:pt x="10129" y="15640"/>
                </a:cubicBezTo>
                <a:close/>
                <a:moveTo>
                  <a:pt x="12634" y="18265"/>
                </a:moveTo>
                <a:cubicBezTo>
                  <a:pt x="12385" y="18265"/>
                  <a:pt x="11997" y="18568"/>
                  <a:pt x="11771" y="18939"/>
                </a:cubicBezTo>
                <a:cubicBezTo>
                  <a:pt x="11544" y="19310"/>
                  <a:pt x="11109" y="19644"/>
                  <a:pt x="10803" y="19685"/>
                </a:cubicBezTo>
                <a:cubicBezTo>
                  <a:pt x="10435" y="19734"/>
                  <a:pt x="10165" y="20006"/>
                  <a:pt x="10002" y="20489"/>
                </a:cubicBezTo>
                <a:cubicBezTo>
                  <a:pt x="9814" y="21048"/>
                  <a:pt x="9692" y="21147"/>
                  <a:pt x="9477" y="20907"/>
                </a:cubicBezTo>
                <a:cubicBezTo>
                  <a:pt x="9269" y="20676"/>
                  <a:pt x="9198" y="20718"/>
                  <a:pt x="9198" y="21071"/>
                </a:cubicBezTo>
                <a:cubicBezTo>
                  <a:pt x="9198" y="21448"/>
                  <a:pt x="9474" y="21544"/>
                  <a:pt x="10541" y="21544"/>
                </a:cubicBezTo>
                <a:cubicBezTo>
                  <a:pt x="11708" y="21544"/>
                  <a:pt x="11846" y="21488"/>
                  <a:pt x="11594" y="21104"/>
                </a:cubicBezTo>
                <a:cubicBezTo>
                  <a:pt x="11204" y="20512"/>
                  <a:pt x="11378" y="20036"/>
                  <a:pt x="12070" y="19802"/>
                </a:cubicBezTo>
                <a:cubicBezTo>
                  <a:pt x="13032" y="19477"/>
                  <a:pt x="13476" y="18265"/>
                  <a:pt x="12634" y="1826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07" name="Изображение" descr="Изображение"/>
          <p:cNvPicPr>
            <a:picLocks noChangeAspect="1"/>
          </p:cNvPicPr>
          <p:nvPr/>
        </p:nvPicPr>
        <p:blipFill>
          <a:blip r:embed="rId3"/>
          <a:srcRect l="14371" t="8602" r="4195" b="9672"/>
          <a:stretch>
            <a:fillRect/>
          </a:stretch>
        </p:blipFill>
        <p:spPr>
          <a:xfrm>
            <a:off x="2078883" y="2147316"/>
            <a:ext cx="2377069" cy="26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Прямоугольник"/>
          <p:cNvSpPr/>
          <p:nvPr/>
        </p:nvSpPr>
        <p:spPr>
          <a:xfrm>
            <a:off x="-2778" y="3820413"/>
            <a:ext cx="24389556" cy="6075174"/>
          </a:xfrm>
          <a:prstGeom prst="rect">
            <a:avLst/>
          </a:prstGeom>
          <a:solidFill>
            <a:srgbClr val="AFE2FC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0" name="«Суть любой хорошей истории, когда-либо созданной и рассказанной людьми, можно выразить тремя словами: конфликт меняет жизнь.…"/>
          <p:cNvSpPr txBox="1">
            <a:spLocks noGrp="1"/>
          </p:cNvSpPr>
          <p:nvPr>
            <p:ph type="body" sz="quarter" idx="4294967295"/>
          </p:nvPr>
        </p:nvSpPr>
        <p:spPr>
          <a:xfrm>
            <a:off x="4742329" y="4625788"/>
            <a:ext cx="14899342" cy="4464424"/>
          </a:xfrm>
          <a:prstGeom prst="rect">
            <a:avLst/>
          </a:prstGeom>
        </p:spPr>
        <p:txBody>
          <a:bodyPr lIns="91439" tIns="91439" rIns="91439" bIns="91439" anchor="b"/>
          <a:lstStyle/>
          <a:p>
            <a:pPr marL="0" indent="0" defTabSz="1719072">
              <a:lnSpc>
                <a:spcPct val="90000"/>
              </a:lnSpc>
              <a:spcBef>
                <a:spcPts val="1800"/>
              </a:spcBef>
              <a:buSzTx/>
              <a:buNone/>
              <a:defRPr sz="4136">
                <a:solidFill>
                  <a:srgbClr val="2A303E"/>
                </a:solidFill>
              </a:defRPr>
            </a:pPr>
            <a:r>
              <a:t>«Суть любой хорошей истории, когда-либо созданной и рассказанной людьми, можно выразить тремя словами: </a:t>
            </a:r>
            <a:r>
              <a:rPr>
                <a:latin typeface="+mn-lt"/>
                <a:ea typeface="+mn-ea"/>
                <a:cs typeface="+mn-cs"/>
                <a:sym typeface="Helvetica Neue Medium"/>
              </a:rPr>
              <a:t>конфликт меняет жизнь</a:t>
            </a:r>
            <a:r>
              <a:t>.</a:t>
            </a:r>
          </a:p>
          <a:p>
            <a:pPr marL="0" indent="0" defTabSz="1719072">
              <a:lnSpc>
                <a:spcPct val="90000"/>
              </a:lnSpc>
              <a:spcBef>
                <a:spcPts val="1800"/>
              </a:spcBef>
              <a:buSzTx/>
              <a:buNone/>
              <a:defRPr sz="4136">
                <a:solidFill>
                  <a:srgbClr val="2A303E"/>
                </a:solidFill>
              </a:defRPr>
            </a:pPr>
            <a:r>
              <a:t>Поэтому фундаментальное определение гласит: </a:t>
            </a:r>
            <a:br/>
            <a:r>
              <a:rPr>
                <a:latin typeface="+mn-lt"/>
                <a:ea typeface="+mn-ea"/>
                <a:cs typeface="+mn-cs"/>
                <a:sym typeface="Helvetica Neue Medium"/>
              </a:rPr>
              <a:t>история – это динамическая эскалация движимых конфликтом событий, которые вызывают значимые изменения в жизни главного героя</a:t>
            </a:r>
            <a:r>
              <a:t>».</a:t>
            </a:r>
          </a:p>
        </p:txBody>
      </p:sp>
      <p:sp>
        <p:nvSpPr>
          <p:cNvPr id="511" name="Текст 3"/>
          <p:cNvSpPr/>
          <p:nvPr/>
        </p:nvSpPr>
        <p:spPr>
          <a:xfrm>
            <a:off x="13749321" y="10303169"/>
            <a:ext cx="6324601" cy="86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>
            <a:lvl1pPr algn="r" defTabSz="1828800">
              <a:spcBef>
                <a:spcPts val="2000"/>
              </a:spcBef>
              <a:defRPr sz="32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– Роберт Макки, Сториномика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Кульминация"/>
          <p:cNvSpPr/>
          <p:nvPr/>
        </p:nvSpPr>
        <p:spPr>
          <a:xfrm>
            <a:off x="13309313" y="389627"/>
            <a:ext cx="9096860" cy="7797014"/>
          </a:xfrm>
          <a:prstGeom prst="roundRect">
            <a:avLst>
              <a:gd name="adj" fmla="val 373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Кульминация</a:t>
            </a:r>
          </a:p>
        </p:txBody>
      </p:sp>
      <p:sp>
        <p:nvSpPr>
          <p:cNvPr id="514" name="Получить"/>
          <p:cNvSpPr/>
          <p:nvPr/>
        </p:nvSpPr>
        <p:spPr>
          <a:xfrm>
            <a:off x="17910041" y="6615686"/>
            <a:ext cx="3323662" cy="1270001"/>
          </a:xfrm>
          <a:prstGeom prst="rect">
            <a:avLst/>
          </a:prstGeom>
          <a:solidFill>
            <a:srgbClr val="DAFEDA"/>
          </a:solidFill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Получить</a:t>
            </a:r>
          </a:p>
        </p:txBody>
      </p:sp>
      <p:sp>
        <p:nvSpPr>
          <p:cNvPr id="515" name="Отпустить"/>
          <p:cNvSpPr/>
          <p:nvPr/>
        </p:nvSpPr>
        <p:spPr>
          <a:xfrm>
            <a:off x="14481784" y="6615686"/>
            <a:ext cx="3323661" cy="1270001"/>
          </a:xfrm>
          <a:prstGeom prst="rect">
            <a:avLst/>
          </a:prstGeom>
          <a:solidFill>
            <a:srgbClr val="AFE2FC"/>
          </a:solidFill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Отпустить</a:t>
            </a:r>
          </a:p>
        </p:txBody>
      </p:sp>
      <p:sp>
        <p:nvSpPr>
          <p:cNvPr id="516" name="Фигура"/>
          <p:cNvSpPr/>
          <p:nvPr/>
        </p:nvSpPr>
        <p:spPr>
          <a:xfrm>
            <a:off x="16069623" y="2157288"/>
            <a:ext cx="3576241" cy="2055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3" y="0"/>
                </a:moveTo>
                <a:lnTo>
                  <a:pt x="0" y="10773"/>
                </a:lnTo>
                <a:lnTo>
                  <a:pt x="10827" y="21600"/>
                </a:lnTo>
                <a:lnTo>
                  <a:pt x="21600" y="10827"/>
                </a:lnTo>
                <a:lnTo>
                  <a:pt x="10773" y="0"/>
                </a:lnTo>
                <a:close/>
              </a:path>
            </a:pathLst>
          </a:custGeom>
          <a:solidFill>
            <a:srgbClr val="AFE2FC"/>
          </a:solidFill>
          <a:ln w="381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7" name="Фигура"/>
          <p:cNvSpPr/>
          <p:nvPr/>
        </p:nvSpPr>
        <p:spPr>
          <a:xfrm>
            <a:off x="17983542" y="3273200"/>
            <a:ext cx="3579955" cy="2057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3" y="0"/>
                </a:moveTo>
                <a:lnTo>
                  <a:pt x="0" y="10773"/>
                </a:lnTo>
                <a:lnTo>
                  <a:pt x="10827" y="21600"/>
                </a:lnTo>
                <a:lnTo>
                  <a:pt x="21600" y="10827"/>
                </a:lnTo>
                <a:lnTo>
                  <a:pt x="10773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8" name="Фигура"/>
          <p:cNvSpPr/>
          <p:nvPr/>
        </p:nvSpPr>
        <p:spPr>
          <a:xfrm>
            <a:off x="16067766" y="4398673"/>
            <a:ext cx="3579955" cy="2057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3" y="0"/>
                </a:moveTo>
                <a:lnTo>
                  <a:pt x="0" y="10773"/>
                </a:lnTo>
                <a:lnTo>
                  <a:pt x="10827" y="21600"/>
                </a:lnTo>
                <a:lnTo>
                  <a:pt x="21600" y="10827"/>
                </a:lnTo>
                <a:lnTo>
                  <a:pt x="10773" y="0"/>
                </a:lnTo>
                <a:close/>
              </a:path>
            </a:pathLst>
          </a:custGeom>
          <a:solidFill>
            <a:srgbClr val="F0F2F2"/>
          </a:solidFill>
          <a:ln w="381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9" name="Фигура"/>
          <p:cNvSpPr/>
          <p:nvPr/>
        </p:nvSpPr>
        <p:spPr>
          <a:xfrm>
            <a:off x="8934801" y="1763948"/>
            <a:ext cx="8784359" cy="5048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3" y="0"/>
                </a:moveTo>
                <a:lnTo>
                  <a:pt x="0" y="10773"/>
                </a:lnTo>
                <a:lnTo>
                  <a:pt x="10827" y="21600"/>
                </a:lnTo>
                <a:lnTo>
                  <a:pt x="21600" y="10827"/>
                </a:lnTo>
                <a:lnTo>
                  <a:pt x="10773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0" name="Линия"/>
          <p:cNvSpPr/>
          <p:nvPr/>
        </p:nvSpPr>
        <p:spPr>
          <a:xfrm>
            <a:off x="12227407" y="1127518"/>
            <a:ext cx="5485292" cy="316245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1" name="Линия"/>
          <p:cNvSpPr/>
          <p:nvPr/>
        </p:nvSpPr>
        <p:spPr>
          <a:xfrm>
            <a:off x="12255459" y="2393194"/>
            <a:ext cx="4365367" cy="25222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2" name="Линия"/>
          <p:cNvSpPr/>
          <p:nvPr/>
        </p:nvSpPr>
        <p:spPr>
          <a:xfrm flipV="1">
            <a:off x="12226424" y="2396840"/>
            <a:ext cx="2211969" cy="127760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3" name="Линия"/>
          <p:cNvSpPr/>
          <p:nvPr/>
        </p:nvSpPr>
        <p:spPr>
          <a:xfrm flipV="1">
            <a:off x="12228227" y="3655407"/>
            <a:ext cx="4413571" cy="254779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4" name="Линия"/>
          <p:cNvSpPr/>
          <p:nvPr/>
        </p:nvSpPr>
        <p:spPr>
          <a:xfrm flipV="1">
            <a:off x="12215290" y="4308516"/>
            <a:ext cx="5496828" cy="31683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5" name="Линия"/>
          <p:cNvSpPr/>
          <p:nvPr/>
        </p:nvSpPr>
        <p:spPr>
          <a:xfrm flipV="1">
            <a:off x="12233249" y="3026499"/>
            <a:ext cx="3290278" cy="190069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6" name="Линия"/>
          <p:cNvSpPr/>
          <p:nvPr/>
        </p:nvSpPr>
        <p:spPr>
          <a:xfrm flipV="1">
            <a:off x="12224188" y="1765798"/>
            <a:ext cx="1104166" cy="63749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7" name="Линия"/>
          <p:cNvSpPr/>
          <p:nvPr/>
        </p:nvSpPr>
        <p:spPr>
          <a:xfrm>
            <a:off x="12231238" y="3665899"/>
            <a:ext cx="3306999" cy="190711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8" name="Линия"/>
          <p:cNvSpPr/>
          <p:nvPr/>
        </p:nvSpPr>
        <p:spPr>
          <a:xfrm>
            <a:off x="12226724" y="4930787"/>
            <a:ext cx="2200516" cy="12704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9" name="Союзники"/>
          <p:cNvSpPr/>
          <p:nvPr/>
        </p:nvSpPr>
        <p:spPr>
          <a:xfrm>
            <a:off x="6494783" y="6837700"/>
            <a:ext cx="5732139" cy="1270001"/>
          </a:xfrm>
          <a:prstGeom prst="rightArrow">
            <a:avLst>
              <a:gd name="adj1" fmla="val 100000"/>
              <a:gd name="adj2" fmla="val 87000"/>
            </a:avLst>
          </a:prstGeom>
          <a:solidFill>
            <a:srgbClr val="F0F2F2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indent="203200" algn="l">
              <a:spcBef>
                <a:spcPts val="400"/>
              </a:spcBef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Союзники</a:t>
            </a:r>
          </a:p>
        </p:txBody>
      </p:sp>
      <p:sp>
        <p:nvSpPr>
          <p:cNvPr id="530" name="Соперники"/>
          <p:cNvSpPr/>
          <p:nvPr/>
        </p:nvSpPr>
        <p:spPr>
          <a:xfrm>
            <a:off x="6494783" y="5567023"/>
            <a:ext cx="5732139" cy="1270001"/>
          </a:xfrm>
          <a:prstGeom prst="rightArrow">
            <a:avLst>
              <a:gd name="adj1" fmla="val 100000"/>
              <a:gd name="adj2" fmla="val 87000"/>
            </a:avLst>
          </a:prstGeom>
          <a:solidFill>
            <a:srgbClr val="F0F2F2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indent="203200" algn="l">
              <a:spcBef>
                <a:spcPts val="400"/>
              </a:spcBef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Соперники</a:t>
            </a:r>
          </a:p>
        </p:txBody>
      </p:sp>
      <p:sp>
        <p:nvSpPr>
          <p:cNvPr id="531" name="Средства"/>
          <p:cNvSpPr/>
          <p:nvPr/>
        </p:nvSpPr>
        <p:spPr>
          <a:xfrm>
            <a:off x="6494783" y="4296345"/>
            <a:ext cx="5732139" cy="1270001"/>
          </a:xfrm>
          <a:prstGeom prst="rightArrow">
            <a:avLst>
              <a:gd name="adj1" fmla="val 100000"/>
              <a:gd name="adj2" fmla="val 87000"/>
            </a:avLst>
          </a:prstGeom>
          <a:solidFill>
            <a:srgbClr val="F0F2F2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indent="203200" algn="l">
              <a:spcBef>
                <a:spcPts val="400"/>
              </a:spcBef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Средства</a:t>
            </a:r>
          </a:p>
        </p:txBody>
      </p:sp>
      <p:sp>
        <p:nvSpPr>
          <p:cNvPr id="532" name="Цели"/>
          <p:cNvSpPr/>
          <p:nvPr/>
        </p:nvSpPr>
        <p:spPr>
          <a:xfrm>
            <a:off x="6494783" y="3025667"/>
            <a:ext cx="5732139" cy="1270001"/>
          </a:xfrm>
          <a:prstGeom prst="rightArrow">
            <a:avLst>
              <a:gd name="adj1" fmla="val 100000"/>
              <a:gd name="adj2" fmla="val 87000"/>
            </a:avLst>
          </a:prstGeom>
          <a:solidFill>
            <a:srgbClr val="AFE2FC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indent="203200" algn="l">
              <a:spcBef>
                <a:spcPts val="400"/>
              </a:spcBef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Цели</a:t>
            </a:r>
          </a:p>
        </p:txBody>
      </p:sp>
      <p:sp>
        <p:nvSpPr>
          <p:cNvPr id="533" name="Страхи"/>
          <p:cNvSpPr/>
          <p:nvPr/>
        </p:nvSpPr>
        <p:spPr>
          <a:xfrm>
            <a:off x="6494783" y="1754990"/>
            <a:ext cx="5732139" cy="1270001"/>
          </a:xfrm>
          <a:prstGeom prst="rightArrow">
            <a:avLst>
              <a:gd name="adj1" fmla="val 100000"/>
              <a:gd name="adj2" fmla="val 87000"/>
            </a:avLst>
          </a:prstGeom>
          <a:solidFill>
            <a:srgbClr val="AFE2FC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indent="203200" algn="l">
              <a:spcBef>
                <a:spcPts val="400"/>
              </a:spcBef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Страхи</a:t>
            </a:r>
          </a:p>
        </p:txBody>
      </p:sp>
      <p:sp>
        <p:nvSpPr>
          <p:cNvPr id="534" name="Ценности"/>
          <p:cNvSpPr/>
          <p:nvPr/>
        </p:nvSpPr>
        <p:spPr>
          <a:xfrm>
            <a:off x="6494783" y="484312"/>
            <a:ext cx="5732139" cy="1270001"/>
          </a:xfrm>
          <a:prstGeom prst="rightArrow">
            <a:avLst>
              <a:gd name="adj1" fmla="val 100000"/>
              <a:gd name="adj2" fmla="val 87000"/>
            </a:avLst>
          </a:prstGeom>
          <a:solidFill>
            <a:srgbClr val="AFE2FC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indent="203200" algn="l">
              <a:spcBef>
                <a:spcPts val="400"/>
              </a:spcBef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Ценности</a:t>
            </a:r>
          </a:p>
        </p:txBody>
      </p:sp>
      <p:sp>
        <p:nvSpPr>
          <p:cNvPr id="535" name="Линия"/>
          <p:cNvSpPr/>
          <p:nvPr/>
        </p:nvSpPr>
        <p:spPr>
          <a:xfrm>
            <a:off x="12218718" y="6165540"/>
            <a:ext cx="1104166" cy="63749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6" name="Фигура"/>
          <p:cNvSpPr/>
          <p:nvPr/>
        </p:nvSpPr>
        <p:spPr>
          <a:xfrm>
            <a:off x="10027857" y="4293019"/>
            <a:ext cx="2207023" cy="1268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0"/>
                </a:moveTo>
                <a:lnTo>
                  <a:pt x="0" y="10800"/>
                </a:lnTo>
                <a:lnTo>
                  <a:pt x="10802" y="21600"/>
                </a:lnTo>
                <a:lnTo>
                  <a:pt x="21600" y="10800"/>
                </a:lnTo>
                <a:lnTo>
                  <a:pt x="10802" y="0"/>
                </a:lnTo>
                <a:close/>
              </a:path>
            </a:pathLst>
          </a:custGeom>
          <a:solidFill>
            <a:srgbClr val="F0F2F2"/>
          </a:solidFill>
          <a:ln w="381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7" name="Фигура"/>
          <p:cNvSpPr/>
          <p:nvPr/>
        </p:nvSpPr>
        <p:spPr>
          <a:xfrm>
            <a:off x="10039560" y="483723"/>
            <a:ext cx="2183607" cy="1254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3" y="0"/>
                </a:moveTo>
                <a:lnTo>
                  <a:pt x="0" y="10773"/>
                </a:lnTo>
                <a:lnTo>
                  <a:pt x="10827" y="21600"/>
                </a:lnTo>
                <a:lnTo>
                  <a:pt x="21600" y="10827"/>
                </a:lnTo>
                <a:lnTo>
                  <a:pt x="10773" y="0"/>
                </a:lnTo>
                <a:close/>
              </a:path>
            </a:pathLst>
          </a:custGeom>
          <a:solidFill>
            <a:srgbClr val="AFE2FC"/>
          </a:solidFill>
          <a:ln w="381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8" name="Фигура"/>
          <p:cNvSpPr/>
          <p:nvPr/>
        </p:nvSpPr>
        <p:spPr>
          <a:xfrm>
            <a:off x="10039560" y="1758753"/>
            <a:ext cx="2183607" cy="1254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3" y="0"/>
                </a:moveTo>
                <a:lnTo>
                  <a:pt x="0" y="10773"/>
                </a:lnTo>
                <a:lnTo>
                  <a:pt x="10827" y="21600"/>
                </a:lnTo>
                <a:lnTo>
                  <a:pt x="21600" y="10827"/>
                </a:lnTo>
                <a:lnTo>
                  <a:pt x="10773" y="0"/>
                </a:lnTo>
                <a:close/>
              </a:path>
            </a:pathLst>
          </a:custGeom>
          <a:solidFill>
            <a:srgbClr val="AFE2FC"/>
          </a:solidFill>
          <a:ln w="381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9" name="Фигура"/>
          <p:cNvSpPr/>
          <p:nvPr/>
        </p:nvSpPr>
        <p:spPr>
          <a:xfrm>
            <a:off x="10039560" y="3033208"/>
            <a:ext cx="2183607" cy="1254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3" y="0"/>
                </a:moveTo>
                <a:lnTo>
                  <a:pt x="0" y="10773"/>
                </a:lnTo>
                <a:lnTo>
                  <a:pt x="10827" y="21600"/>
                </a:lnTo>
                <a:lnTo>
                  <a:pt x="21600" y="10827"/>
                </a:lnTo>
                <a:lnTo>
                  <a:pt x="10773" y="0"/>
                </a:lnTo>
                <a:close/>
              </a:path>
            </a:pathLst>
          </a:custGeom>
          <a:solidFill>
            <a:srgbClr val="AFE2FC"/>
          </a:solidFill>
          <a:ln w="381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0" name="Фигура"/>
          <p:cNvSpPr/>
          <p:nvPr/>
        </p:nvSpPr>
        <p:spPr>
          <a:xfrm>
            <a:off x="10040557" y="5555117"/>
            <a:ext cx="2207023" cy="1268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0"/>
                </a:moveTo>
                <a:lnTo>
                  <a:pt x="0" y="10800"/>
                </a:lnTo>
                <a:lnTo>
                  <a:pt x="10802" y="21600"/>
                </a:lnTo>
                <a:lnTo>
                  <a:pt x="21600" y="10800"/>
                </a:lnTo>
                <a:lnTo>
                  <a:pt x="10802" y="0"/>
                </a:lnTo>
                <a:close/>
              </a:path>
            </a:pathLst>
          </a:custGeom>
          <a:solidFill>
            <a:srgbClr val="F0F2F2"/>
          </a:solidFill>
          <a:ln w="381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1" name="Фигура"/>
          <p:cNvSpPr/>
          <p:nvPr/>
        </p:nvSpPr>
        <p:spPr>
          <a:xfrm>
            <a:off x="10027857" y="6838494"/>
            <a:ext cx="2207023" cy="1268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0"/>
                </a:moveTo>
                <a:lnTo>
                  <a:pt x="0" y="10800"/>
                </a:lnTo>
                <a:lnTo>
                  <a:pt x="10802" y="21600"/>
                </a:lnTo>
                <a:lnTo>
                  <a:pt x="21600" y="10800"/>
                </a:lnTo>
                <a:lnTo>
                  <a:pt x="10802" y="0"/>
                </a:lnTo>
                <a:close/>
              </a:path>
            </a:pathLst>
          </a:custGeom>
          <a:solidFill>
            <a:srgbClr val="F0F2F2"/>
          </a:solidFill>
          <a:ln w="381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2" name="Завязка"/>
          <p:cNvSpPr/>
          <p:nvPr/>
        </p:nvSpPr>
        <p:spPr>
          <a:xfrm>
            <a:off x="1739380" y="4323390"/>
            <a:ext cx="4533043" cy="3799048"/>
          </a:xfrm>
          <a:prstGeom prst="roundRect">
            <a:avLst>
              <a:gd name="adj" fmla="val 765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Завязка</a:t>
            </a:r>
          </a:p>
        </p:txBody>
      </p:sp>
      <p:sp>
        <p:nvSpPr>
          <p:cNvPr id="543" name="Вызов"/>
          <p:cNvSpPr/>
          <p:nvPr/>
        </p:nvSpPr>
        <p:spPr>
          <a:xfrm>
            <a:off x="1988589" y="6673005"/>
            <a:ext cx="4034625" cy="1270001"/>
          </a:xfrm>
          <a:prstGeom prst="rect">
            <a:avLst/>
          </a:prstGeom>
          <a:solidFill>
            <a:srgbClr val="F0F2F2"/>
          </a:solidFill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Вызов</a:t>
            </a:r>
          </a:p>
        </p:txBody>
      </p:sp>
      <p:sp>
        <p:nvSpPr>
          <p:cNvPr id="544" name="Событие"/>
          <p:cNvSpPr/>
          <p:nvPr/>
        </p:nvSpPr>
        <p:spPr>
          <a:xfrm>
            <a:off x="3069160" y="4993514"/>
            <a:ext cx="1873482" cy="1873482"/>
          </a:xfrm>
          <a:prstGeom prst="ellipse">
            <a:avLst/>
          </a:prstGeom>
          <a:solidFill>
            <a:srgbClr val="F0F2F2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Событие</a:t>
            </a:r>
          </a:p>
        </p:txBody>
      </p:sp>
      <p:sp>
        <p:nvSpPr>
          <p:cNvPr id="545" name="Герой"/>
          <p:cNvSpPr/>
          <p:nvPr/>
        </p:nvSpPr>
        <p:spPr>
          <a:xfrm>
            <a:off x="2994270" y="612642"/>
            <a:ext cx="2023263" cy="2023263"/>
          </a:xfrm>
          <a:prstGeom prst="ellipse">
            <a:avLst/>
          </a:prstGeom>
          <a:solidFill>
            <a:srgbClr val="AFE2FC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Герой</a:t>
            </a:r>
          </a:p>
        </p:txBody>
      </p:sp>
      <p:sp>
        <p:nvSpPr>
          <p:cNvPr id="546" name="Время"/>
          <p:cNvSpPr/>
          <p:nvPr/>
        </p:nvSpPr>
        <p:spPr>
          <a:xfrm>
            <a:off x="1826739" y="2854172"/>
            <a:ext cx="2152980" cy="1270001"/>
          </a:xfrm>
          <a:prstGeom prst="rect">
            <a:avLst/>
          </a:prstGeom>
          <a:solidFill>
            <a:srgbClr val="F0F2F2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Время</a:t>
            </a:r>
          </a:p>
        </p:txBody>
      </p:sp>
      <p:sp>
        <p:nvSpPr>
          <p:cNvPr id="547" name="Место"/>
          <p:cNvSpPr/>
          <p:nvPr/>
        </p:nvSpPr>
        <p:spPr>
          <a:xfrm>
            <a:off x="4032084" y="2854172"/>
            <a:ext cx="2152980" cy="1270001"/>
          </a:xfrm>
          <a:prstGeom prst="rect">
            <a:avLst/>
          </a:prstGeom>
          <a:solidFill>
            <a:srgbClr val="F0F2F2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Место</a:t>
            </a:r>
          </a:p>
        </p:txBody>
      </p:sp>
      <p:grpSp>
        <p:nvGrpSpPr>
          <p:cNvPr id="565" name="Сгруппировать"/>
          <p:cNvGrpSpPr/>
          <p:nvPr/>
        </p:nvGrpSpPr>
        <p:grpSpPr>
          <a:xfrm>
            <a:off x="1673278" y="8487456"/>
            <a:ext cx="21037444" cy="4744821"/>
            <a:chOff x="0" y="0"/>
            <a:chExt cx="21037443" cy="4744820"/>
          </a:xfrm>
        </p:grpSpPr>
        <p:sp>
          <p:nvSpPr>
            <p:cNvPr id="548" name="Развитие действия"/>
            <p:cNvSpPr/>
            <p:nvPr/>
          </p:nvSpPr>
          <p:spPr>
            <a:xfrm>
              <a:off x="0" y="0"/>
              <a:ext cx="10315649" cy="4744821"/>
            </a:xfrm>
            <a:prstGeom prst="roundRect">
              <a:avLst>
                <a:gd name="adj" fmla="val 6130"/>
              </a:avLst>
            </a:prstGeom>
            <a:solidFill>
              <a:srgbClr val="FFFFFF">
                <a:alpha val="50451"/>
              </a:srgbClr>
            </a:solidFill>
            <a:ln w="254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Развитие действия</a:t>
              </a:r>
            </a:p>
          </p:txBody>
        </p:sp>
        <p:sp>
          <p:nvSpPr>
            <p:cNvPr id="549" name="Действие 1"/>
            <p:cNvSpPr/>
            <p:nvPr/>
          </p:nvSpPr>
          <p:spPr>
            <a:xfrm>
              <a:off x="183864" y="523838"/>
              <a:ext cx="4631706" cy="1270001"/>
            </a:xfrm>
            <a:prstGeom prst="rect">
              <a:avLst/>
            </a:prstGeom>
            <a:solidFill>
              <a:srgbClr val="F0F2F2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Действие 1</a:t>
              </a:r>
            </a:p>
          </p:txBody>
        </p:sp>
        <p:sp>
          <p:nvSpPr>
            <p:cNvPr id="550" name="Результат 1+"/>
            <p:cNvSpPr/>
            <p:nvPr/>
          </p:nvSpPr>
          <p:spPr>
            <a:xfrm>
              <a:off x="4908042" y="523838"/>
              <a:ext cx="2554163" cy="1270001"/>
            </a:xfrm>
            <a:prstGeom prst="rect">
              <a:avLst/>
            </a:prstGeom>
            <a:solidFill>
              <a:srgbClr val="F0F2F2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Результат 1+</a:t>
              </a:r>
            </a:p>
          </p:txBody>
        </p:sp>
        <p:sp>
          <p:nvSpPr>
            <p:cNvPr id="551" name="Цена 1-"/>
            <p:cNvSpPr/>
            <p:nvPr/>
          </p:nvSpPr>
          <p:spPr>
            <a:xfrm>
              <a:off x="7554677" y="523838"/>
              <a:ext cx="2554164" cy="1270001"/>
            </a:xfrm>
            <a:prstGeom prst="rect">
              <a:avLst/>
            </a:prstGeom>
            <a:solidFill>
              <a:srgbClr val="AFE2FC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Цена 1-</a:t>
              </a:r>
            </a:p>
          </p:txBody>
        </p:sp>
        <p:sp>
          <p:nvSpPr>
            <p:cNvPr id="552" name="Действие 2"/>
            <p:cNvSpPr/>
            <p:nvPr/>
          </p:nvSpPr>
          <p:spPr>
            <a:xfrm>
              <a:off x="183864" y="1903436"/>
              <a:ext cx="4631706" cy="1270001"/>
            </a:xfrm>
            <a:prstGeom prst="rect">
              <a:avLst/>
            </a:prstGeom>
            <a:solidFill>
              <a:srgbClr val="F0F2F2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Действие 2</a:t>
              </a:r>
            </a:p>
          </p:txBody>
        </p:sp>
        <p:sp>
          <p:nvSpPr>
            <p:cNvPr id="553" name="Результат 2+"/>
            <p:cNvSpPr/>
            <p:nvPr/>
          </p:nvSpPr>
          <p:spPr>
            <a:xfrm>
              <a:off x="4908042" y="1903436"/>
              <a:ext cx="2554163" cy="1270001"/>
            </a:xfrm>
            <a:prstGeom prst="rect">
              <a:avLst/>
            </a:prstGeom>
            <a:solidFill>
              <a:srgbClr val="F0F2F2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Результат 2+</a:t>
              </a:r>
            </a:p>
          </p:txBody>
        </p:sp>
        <p:sp>
          <p:nvSpPr>
            <p:cNvPr id="554" name="Цена 2-"/>
            <p:cNvSpPr/>
            <p:nvPr/>
          </p:nvSpPr>
          <p:spPr>
            <a:xfrm>
              <a:off x="7554677" y="1903436"/>
              <a:ext cx="2554164" cy="1270001"/>
            </a:xfrm>
            <a:prstGeom prst="rect">
              <a:avLst/>
            </a:prstGeom>
            <a:solidFill>
              <a:srgbClr val="AFE2FC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Цена 2-</a:t>
              </a:r>
            </a:p>
          </p:txBody>
        </p:sp>
        <p:sp>
          <p:nvSpPr>
            <p:cNvPr id="555" name="Действие 3"/>
            <p:cNvSpPr/>
            <p:nvPr/>
          </p:nvSpPr>
          <p:spPr>
            <a:xfrm>
              <a:off x="183864" y="3283033"/>
              <a:ext cx="4631706" cy="1270001"/>
            </a:xfrm>
            <a:prstGeom prst="rect">
              <a:avLst/>
            </a:prstGeom>
            <a:solidFill>
              <a:srgbClr val="F0F2F2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Действие 3</a:t>
              </a:r>
            </a:p>
          </p:txBody>
        </p:sp>
        <p:sp>
          <p:nvSpPr>
            <p:cNvPr id="556" name="Результат 3+"/>
            <p:cNvSpPr/>
            <p:nvPr/>
          </p:nvSpPr>
          <p:spPr>
            <a:xfrm>
              <a:off x="4908042" y="3283033"/>
              <a:ext cx="2554163" cy="1270001"/>
            </a:xfrm>
            <a:prstGeom prst="rect">
              <a:avLst/>
            </a:prstGeom>
            <a:solidFill>
              <a:srgbClr val="F0F2F2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Результат 3+</a:t>
              </a:r>
            </a:p>
          </p:txBody>
        </p:sp>
        <p:sp>
          <p:nvSpPr>
            <p:cNvPr id="557" name="Цена 3-"/>
            <p:cNvSpPr/>
            <p:nvPr/>
          </p:nvSpPr>
          <p:spPr>
            <a:xfrm>
              <a:off x="7554677" y="3283033"/>
              <a:ext cx="2554164" cy="1270001"/>
            </a:xfrm>
            <a:prstGeom prst="rect">
              <a:avLst/>
            </a:prstGeom>
            <a:solidFill>
              <a:srgbClr val="AFE2FC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Цена 3-</a:t>
              </a:r>
            </a:p>
          </p:txBody>
        </p:sp>
        <p:sp>
          <p:nvSpPr>
            <p:cNvPr id="558" name="Развязка"/>
            <p:cNvSpPr/>
            <p:nvPr/>
          </p:nvSpPr>
          <p:spPr>
            <a:xfrm>
              <a:off x="10747194" y="1151980"/>
              <a:ext cx="10290250" cy="3592840"/>
            </a:xfrm>
            <a:prstGeom prst="roundRect">
              <a:avLst>
                <a:gd name="adj" fmla="val 8095"/>
              </a:avLst>
            </a:prstGeom>
            <a:solidFill>
              <a:srgbClr val="FFFFFF">
                <a:alpha val="50451"/>
              </a:srgbClr>
            </a:solidFill>
            <a:ln w="254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Развязка</a:t>
              </a:r>
            </a:p>
          </p:txBody>
        </p:sp>
        <p:sp>
          <p:nvSpPr>
            <p:cNvPr id="559" name="Действие"/>
            <p:cNvSpPr/>
            <p:nvPr/>
          </p:nvSpPr>
          <p:spPr>
            <a:xfrm>
              <a:off x="10923875" y="1723399"/>
              <a:ext cx="4641684" cy="1270001"/>
            </a:xfrm>
            <a:prstGeom prst="rect">
              <a:avLst/>
            </a:prstGeom>
            <a:solidFill>
              <a:srgbClr val="DAFEDA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Действие</a:t>
              </a:r>
            </a:p>
          </p:txBody>
        </p:sp>
        <p:sp>
          <p:nvSpPr>
            <p:cNvPr id="560" name="Результат 1+2+3"/>
            <p:cNvSpPr/>
            <p:nvPr/>
          </p:nvSpPr>
          <p:spPr>
            <a:xfrm>
              <a:off x="15653043" y="1723399"/>
              <a:ext cx="2554164" cy="1270001"/>
            </a:xfrm>
            <a:prstGeom prst="rect">
              <a:avLst/>
            </a:prstGeom>
            <a:solidFill>
              <a:srgbClr val="F0F2F2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Результат 1+2+3</a:t>
              </a:r>
            </a:p>
          </p:txBody>
        </p:sp>
        <p:sp>
          <p:nvSpPr>
            <p:cNvPr id="561" name="Цена"/>
            <p:cNvSpPr/>
            <p:nvPr/>
          </p:nvSpPr>
          <p:spPr>
            <a:xfrm>
              <a:off x="18299679" y="1723399"/>
              <a:ext cx="2554163" cy="1270001"/>
            </a:xfrm>
            <a:prstGeom prst="rect">
              <a:avLst/>
            </a:prstGeom>
            <a:solidFill>
              <a:srgbClr val="DAFEDA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Цена</a:t>
              </a:r>
            </a:p>
          </p:txBody>
        </p:sp>
        <p:sp>
          <p:nvSpPr>
            <p:cNvPr id="562" name="Цели+"/>
            <p:cNvSpPr/>
            <p:nvPr/>
          </p:nvSpPr>
          <p:spPr>
            <a:xfrm>
              <a:off x="12438650" y="3291416"/>
              <a:ext cx="2262027" cy="1270001"/>
            </a:xfrm>
            <a:prstGeom prst="rect">
              <a:avLst/>
            </a:prstGeom>
            <a:solidFill>
              <a:srgbClr val="DAFEDA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Цели+</a:t>
              </a:r>
            </a:p>
          </p:txBody>
        </p:sp>
        <p:sp>
          <p:nvSpPr>
            <p:cNvPr id="563" name="Ценности+"/>
            <p:cNvSpPr/>
            <p:nvPr/>
          </p:nvSpPr>
          <p:spPr>
            <a:xfrm>
              <a:off x="14761305" y="3291416"/>
              <a:ext cx="2262026" cy="1270001"/>
            </a:xfrm>
            <a:prstGeom prst="rect">
              <a:avLst/>
            </a:prstGeom>
            <a:solidFill>
              <a:srgbClr val="DAFEDA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Ценности+</a:t>
              </a:r>
            </a:p>
          </p:txBody>
        </p:sp>
        <p:sp>
          <p:nvSpPr>
            <p:cNvPr id="564" name="Страхи-"/>
            <p:cNvSpPr/>
            <p:nvPr/>
          </p:nvSpPr>
          <p:spPr>
            <a:xfrm>
              <a:off x="17083961" y="3291416"/>
              <a:ext cx="2262026" cy="1270001"/>
            </a:xfrm>
            <a:prstGeom prst="rect">
              <a:avLst/>
            </a:prstGeom>
            <a:solidFill>
              <a:srgbClr val="DAFEDA">
                <a:alpha val="50451"/>
              </a:srgbClr>
            </a:solidFill>
            <a:ln w="38100" cap="flat">
              <a:solidFill>
                <a:srgbClr val="000000">
                  <a:alpha val="50451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Страхи-</a:t>
              </a:r>
            </a:p>
          </p:txBody>
        </p:sp>
      </p:grpSp>
      <p:pic>
        <p:nvPicPr>
          <p:cNvPr id="566" name="Изображение" descr="Изображение"/>
          <p:cNvPicPr>
            <a:picLocks noChangeAspect="1"/>
          </p:cNvPicPr>
          <p:nvPr/>
        </p:nvPicPr>
        <p:blipFill>
          <a:blip r:embed="rId2"/>
          <a:srcRect l="14371" t="8602" r="4195" b="9672"/>
          <a:stretch>
            <a:fillRect/>
          </a:stretch>
        </p:blipFill>
        <p:spPr>
          <a:xfrm>
            <a:off x="19805977" y="763941"/>
            <a:ext cx="2377069" cy="26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Компания живёт сразу в нескольких сценариях. Каких?"/>
          <p:cNvSpPr/>
          <p:nvPr/>
        </p:nvSpPr>
        <p:spPr>
          <a:xfrm>
            <a:off x="3995271" y="2224053"/>
            <a:ext cx="16393458" cy="2027969"/>
          </a:xfrm>
          <a:prstGeom prst="roundRect">
            <a:avLst>
              <a:gd name="adj" fmla="val 18399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28600" dist="147832" dir="4206658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Компания живёт сразу в нескольких сценариях. Каких?</a:t>
            </a:r>
          </a:p>
        </p:txBody>
      </p:sp>
      <p:sp>
        <p:nvSpPr>
          <p:cNvPr id="569" name="Пространство возможностей внутри сценария ограничено  и со временем сокращается"/>
          <p:cNvSpPr/>
          <p:nvPr/>
        </p:nvSpPr>
        <p:spPr>
          <a:xfrm>
            <a:off x="3995271" y="5844016"/>
            <a:ext cx="16393458" cy="2027968"/>
          </a:xfrm>
          <a:prstGeom prst="roundRect">
            <a:avLst>
              <a:gd name="adj" fmla="val 18399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28600" dist="147832" dir="4206658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Пространство возможностей внутри сценария ограничено </a:t>
            </a:r>
            <a:br/>
            <a:r>
              <a:t>и со временем сокращается</a:t>
            </a:r>
          </a:p>
        </p:txBody>
      </p:sp>
      <p:sp>
        <p:nvSpPr>
          <p:cNvPr id="570" name="Новые сценарии требуют инвестиций в новые способности.  Но на ранних стадиях это небольшие инвестиции"/>
          <p:cNvSpPr/>
          <p:nvPr/>
        </p:nvSpPr>
        <p:spPr>
          <a:xfrm>
            <a:off x="3995271" y="9463978"/>
            <a:ext cx="16393458" cy="2027969"/>
          </a:xfrm>
          <a:prstGeom prst="roundRect">
            <a:avLst>
              <a:gd name="adj" fmla="val 18399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28600" dist="147832" dir="4206658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Новые сценарии требуют инвестиций в новые способности. </a:t>
            </a:r>
            <a:br/>
            <a:r>
              <a:t>Но на ранних стадиях это небольшие инвестиции</a:t>
            </a:r>
          </a:p>
        </p:txBody>
      </p:sp>
      <p:pic>
        <p:nvPicPr>
          <p:cNvPr id="571" name="Изображение" descr="Изображение"/>
          <p:cNvPicPr>
            <a:picLocks noChangeAspect="1"/>
          </p:cNvPicPr>
          <p:nvPr/>
        </p:nvPicPr>
        <p:blipFill>
          <a:blip r:embed="rId2"/>
          <a:srcRect l="9271" t="18948" b="3"/>
          <a:stretch>
            <a:fillRect/>
          </a:stretch>
        </p:blipFill>
        <p:spPr>
          <a:xfrm>
            <a:off x="20114114" y="11666803"/>
            <a:ext cx="4261071" cy="2041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extrusionOk="0">
                <a:moveTo>
                  <a:pt x="19071" y="12"/>
                </a:moveTo>
                <a:cubicBezTo>
                  <a:pt x="18652" y="79"/>
                  <a:pt x="18289" y="435"/>
                  <a:pt x="18289" y="1029"/>
                </a:cubicBezTo>
                <a:cubicBezTo>
                  <a:pt x="18289" y="1285"/>
                  <a:pt x="18171" y="1630"/>
                  <a:pt x="18029" y="1796"/>
                </a:cubicBezTo>
                <a:cubicBezTo>
                  <a:pt x="17887" y="1961"/>
                  <a:pt x="17816" y="2252"/>
                  <a:pt x="17872" y="2440"/>
                </a:cubicBezTo>
                <a:cubicBezTo>
                  <a:pt x="18002" y="2879"/>
                  <a:pt x="18341" y="2772"/>
                  <a:pt x="18679" y="2189"/>
                </a:cubicBezTo>
                <a:cubicBezTo>
                  <a:pt x="18825" y="1937"/>
                  <a:pt x="19217" y="1723"/>
                  <a:pt x="19550" y="1712"/>
                </a:cubicBezTo>
                <a:cubicBezTo>
                  <a:pt x="20267" y="1688"/>
                  <a:pt x="20456" y="1395"/>
                  <a:pt x="20188" y="724"/>
                </a:cubicBezTo>
                <a:cubicBezTo>
                  <a:pt x="19965" y="165"/>
                  <a:pt x="19490" y="-56"/>
                  <a:pt x="19071" y="12"/>
                </a:cubicBezTo>
                <a:close/>
                <a:moveTo>
                  <a:pt x="13145" y="359"/>
                </a:moveTo>
                <a:cubicBezTo>
                  <a:pt x="13000" y="353"/>
                  <a:pt x="12909" y="533"/>
                  <a:pt x="12813" y="971"/>
                </a:cubicBezTo>
                <a:cubicBezTo>
                  <a:pt x="12720" y="1393"/>
                  <a:pt x="12407" y="1982"/>
                  <a:pt x="12117" y="2277"/>
                </a:cubicBezTo>
                <a:cubicBezTo>
                  <a:pt x="11607" y="2796"/>
                  <a:pt x="11579" y="2790"/>
                  <a:pt x="11316" y="2089"/>
                </a:cubicBezTo>
                <a:cubicBezTo>
                  <a:pt x="11166" y="1689"/>
                  <a:pt x="11042" y="1174"/>
                  <a:pt x="11040" y="946"/>
                </a:cubicBezTo>
                <a:cubicBezTo>
                  <a:pt x="11038" y="642"/>
                  <a:pt x="10771" y="567"/>
                  <a:pt x="10051" y="661"/>
                </a:cubicBezTo>
                <a:cubicBezTo>
                  <a:pt x="9509" y="731"/>
                  <a:pt x="8946" y="890"/>
                  <a:pt x="8801" y="1017"/>
                </a:cubicBezTo>
                <a:cubicBezTo>
                  <a:pt x="8656" y="1144"/>
                  <a:pt x="8444" y="1278"/>
                  <a:pt x="8329" y="1314"/>
                </a:cubicBezTo>
                <a:cubicBezTo>
                  <a:pt x="7921" y="1442"/>
                  <a:pt x="7713" y="1918"/>
                  <a:pt x="7804" y="2512"/>
                </a:cubicBezTo>
                <a:cubicBezTo>
                  <a:pt x="7854" y="2842"/>
                  <a:pt x="7828" y="3197"/>
                  <a:pt x="7745" y="3303"/>
                </a:cubicBezTo>
                <a:cubicBezTo>
                  <a:pt x="7652" y="3424"/>
                  <a:pt x="7660" y="3851"/>
                  <a:pt x="7765" y="4434"/>
                </a:cubicBezTo>
                <a:cubicBezTo>
                  <a:pt x="7859" y="4948"/>
                  <a:pt x="7894" y="5590"/>
                  <a:pt x="7844" y="5862"/>
                </a:cubicBezTo>
                <a:cubicBezTo>
                  <a:pt x="7762" y="6304"/>
                  <a:pt x="6433" y="7432"/>
                  <a:pt x="5995" y="7432"/>
                </a:cubicBezTo>
                <a:cubicBezTo>
                  <a:pt x="5900" y="7432"/>
                  <a:pt x="5647" y="7674"/>
                  <a:pt x="5432" y="7968"/>
                </a:cubicBezTo>
                <a:cubicBezTo>
                  <a:pt x="5122" y="8391"/>
                  <a:pt x="5078" y="8598"/>
                  <a:pt x="5222" y="8960"/>
                </a:cubicBezTo>
                <a:cubicBezTo>
                  <a:pt x="5323" y="9212"/>
                  <a:pt x="5533" y="9333"/>
                  <a:pt x="5691" y="9228"/>
                </a:cubicBezTo>
                <a:cubicBezTo>
                  <a:pt x="5849" y="9124"/>
                  <a:pt x="6129" y="9205"/>
                  <a:pt x="6311" y="9409"/>
                </a:cubicBezTo>
                <a:cubicBezTo>
                  <a:pt x="6576" y="9704"/>
                  <a:pt x="6605" y="9870"/>
                  <a:pt x="6456" y="10246"/>
                </a:cubicBezTo>
                <a:cubicBezTo>
                  <a:pt x="6353" y="10504"/>
                  <a:pt x="6171" y="10715"/>
                  <a:pt x="6051" y="10715"/>
                </a:cubicBezTo>
                <a:cubicBezTo>
                  <a:pt x="5932" y="10715"/>
                  <a:pt x="5834" y="10932"/>
                  <a:pt x="5834" y="11197"/>
                </a:cubicBezTo>
                <a:cubicBezTo>
                  <a:pt x="5834" y="11889"/>
                  <a:pt x="5267" y="12418"/>
                  <a:pt x="4647" y="12306"/>
                </a:cubicBezTo>
                <a:cubicBezTo>
                  <a:pt x="4230" y="12232"/>
                  <a:pt x="3986" y="12446"/>
                  <a:pt x="3537" y="13274"/>
                </a:cubicBezTo>
                <a:cubicBezTo>
                  <a:pt x="3220" y="13857"/>
                  <a:pt x="2879" y="14443"/>
                  <a:pt x="2778" y="14576"/>
                </a:cubicBezTo>
                <a:cubicBezTo>
                  <a:pt x="2677" y="14709"/>
                  <a:pt x="2474" y="15210"/>
                  <a:pt x="2328" y="15690"/>
                </a:cubicBezTo>
                <a:cubicBezTo>
                  <a:pt x="2092" y="16460"/>
                  <a:pt x="2089" y="16584"/>
                  <a:pt x="2301" y="16753"/>
                </a:cubicBezTo>
                <a:cubicBezTo>
                  <a:pt x="2671" y="17049"/>
                  <a:pt x="2402" y="17608"/>
                  <a:pt x="1889" y="17608"/>
                </a:cubicBezTo>
                <a:cubicBezTo>
                  <a:pt x="1587" y="17608"/>
                  <a:pt x="1371" y="17840"/>
                  <a:pt x="1255" y="18290"/>
                </a:cubicBezTo>
                <a:cubicBezTo>
                  <a:pt x="1153" y="18687"/>
                  <a:pt x="984" y="18895"/>
                  <a:pt x="851" y="18789"/>
                </a:cubicBezTo>
                <a:cubicBezTo>
                  <a:pt x="621" y="18605"/>
                  <a:pt x="0" y="19644"/>
                  <a:pt x="0" y="20212"/>
                </a:cubicBezTo>
                <a:cubicBezTo>
                  <a:pt x="0" y="20381"/>
                  <a:pt x="231" y="20579"/>
                  <a:pt x="513" y="20652"/>
                </a:cubicBezTo>
                <a:cubicBezTo>
                  <a:pt x="795" y="20725"/>
                  <a:pt x="1078" y="20807"/>
                  <a:pt x="1143" y="20836"/>
                </a:cubicBezTo>
                <a:cubicBezTo>
                  <a:pt x="1208" y="20865"/>
                  <a:pt x="1261" y="20754"/>
                  <a:pt x="1261" y="20589"/>
                </a:cubicBezTo>
                <a:cubicBezTo>
                  <a:pt x="1261" y="20425"/>
                  <a:pt x="1598" y="19955"/>
                  <a:pt x="2010" y="19547"/>
                </a:cubicBezTo>
                <a:cubicBezTo>
                  <a:pt x="2908" y="18657"/>
                  <a:pt x="3493" y="17769"/>
                  <a:pt x="3362" y="17495"/>
                </a:cubicBezTo>
                <a:cubicBezTo>
                  <a:pt x="3309" y="17385"/>
                  <a:pt x="3358" y="17064"/>
                  <a:pt x="3470" y="16783"/>
                </a:cubicBezTo>
                <a:cubicBezTo>
                  <a:pt x="3653" y="16324"/>
                  <a:pt x="3708" y="16335"/>
                  <a:pt x="4005" y="16896"/>
                </a:cubicBezTo>
                <a:cubicBezTo>
                  <a:pt x="4411" y="17661"/>
                  <a:pt x="5330" y="17717"/>
                  <a:pt x="5725" y="17001"/>
                </a:cubicBezTo>
                <a:cubicBezTo>
                  <a:pt x="5883" y="16715"/>
                  <a:pt x="6238" y="16475"/>
                  <a:pt x="6514" y="16469"/>
                </a:cubicBezTo>
                <a:cubicBezTo>
                  <a:pt x="6835" y="16461"/>
                  <a:pt x="7001" y="16306"/>
                  <a:pt x="6975" y="16037"/>
                </a:cubicBezTo>
                <a:cubicBezTo>
                  <a:pt x="6916" y="15433"/>
                  <a:pt x="7373" y="15163"/>
                  <a:pt x="7649" y="15640"/>
                </a:cubicBezTo>
                <a:cubicBezTo>
                  <a:pt x="7778" y="15862"/>
                  <a:pt x="7890" y="15918"/>
                  <a:pt x="7900" y="15761"/>
                </a:cubicBezTo>
                <a:cubicBezTo>
                  <a:pt x="7910" y="15604"/>
                  <a:pt x="7929" y="15253"/>
                  <a:pt x="7940" y="14982"/>
                </a:cubicBezTo>
                <a:cubicBezTo>
                  <a:pt x="7952" y="14711"/>
                  <a:pt x="8121" y="14441"/>
                  <a:pt x="8317" y="14383"/>
                </a:cubicBezTo>
                <a:cubicBezTo>
                  <a:pt x="8512" y="14326"/>
                  <a:pt x="8671" y="14068"/>
                  <a:pt x="8671" y="13810"/>
                </a:cubicBezTo>
                <a:cubicBezTo>
                  <a:pt x="8671" y="13400"/>
                  <a:pt x="8461" y="13183"/>
                  <a:pt x="8300" y="13424"/>
                </a:cubicBezTo>
                <a:cubicBezTo>
                  <a:pt x="8171" y="13619"/>
                  <a:pt x="7738" y="12581"/>
                  <a:pt x="7826" y="12285"/>
                </a:cubicBezTo>
                <a:cubicBezTo>
                  <a:pt x="7884" y="12088"/>
                  <a:pt x="7799" y="12039"/>
                  <a:pt x="7610" y="12164"/>
                </a:cubicBezTo>
                <a:cubicBezTo>
                  <a:pt x="7428" y="12285"/>
                  <a:pt x="7222" y="12184"/>
                  <a:pt x="7118" y="11921"/>
                </a:cubicBezTo>
                <a:cubicBezTo>
                  <a:pt x="6823" y="11184"/>
                  <a:pt x="7428" y="10269"/>
                  <a:pt x="8029" y="10543"/>
                </a:cubicBezTo>
                <a:cubicBezTo>
                  <a:pt x="8435" y="10729"/>
                  <a:pt x="8624" y="10571"/>
                  <a:pt x="9234" y="9530"/>
                </a:cubicBezTo>
                <a:cubicBezTo>
                  <a:pt x="9836" y="8503"/>
                  <a:pt x="10007" y="8355"/>
                  <a:pt x="10244" y="8663"/>
                </a:cubicBezTo>
                <a:cubicBezTo>
                  <a:pt x="10462" y="8947"/>
                  <a:pt x="10596" y="8925"/>
                  <a:pt x="10821" y="8571"/>
                </a:cubicBezTo>
                <a:cubicBezTo>
                  <a:pt x="10982" y="8317"/>
                  <a:pt x="11276" y="8108"/>
                  <a:pt x="11475" y="8102"/>
                </a:cubicBezTo>
                <a:cubicBezTo>
                  <a:pt x="11678" y="8096"/>
                  <a:pt x="12127" y="7509"/>
                  <a:pt x="12501" y="6758"/>
                </a:cubicBezTo>
                <a:cubicBezTo>
                  <a:pt x="13037" y="5680"/>
                  <a:pt x="13246" y="5457"/>
                  <a:pt x="13591" y="5598"/>
                </a:cubicBezTo>
                <a:cubicBezTo>
                  <a:pt x="13826" y="5694"/>
                  <a:pt x="14065" y="5614"/>
                  <a:pt x="14122" y="5422"/>
                </a:cubicBezTo>
                <a:cubicBezTo>
                  <a:pt x="14179" y="5230"/>
                  <a:pt x="14430" y="5136"/>
                  <a:pt x="14680" y="5213"/>
                </a:cubicBezTo>
                <a:cubicBezTo>
                  <a:pt x="14929" y="5289"/>
                  <a:pt x="15100" y="5284"/>
                  <a:pt x="15060" y="5200"/>
                </a:cubicBezTo>
                <a:cubicBezTo>
                  <a:pt x="15020" y="5117"/>
                  <a:pt x="15137" y="4611"/>
                  <a:pt x="15319" y="4078"/>
                </a:cubicBezTo>
                <a:cubicBezTo>
                  <a:pt x="15565" y="3360"/>
                  <a:pt x="15744" y="3145"/>
                  <a:pt x="16015" y="3253"/>
                </a:cubicBezTo>
                <a:cubicBezTo>
                  <a:pt x="16331" y="3378"/>
                  <a:pt x="16361" y="3316"/>
                  <a:pt x="16227" y="2792"/>
                </a:cubicBezTo>
                <a:cubicBezTo>
                  <a:pt x="15999" y="1907"/>
                  <a:pt x="15501" y="2044"/>
                  <a:pt x="14808" y="3186"/>
                </a:cubicBezTo>
                <a:cubicBezTo>
                  <a:pt x="14223" y="4150"/>
                  <a:pt x="13413" y="4640"/>
                  <a:pt x="13424" y="4019"/>
                </a:cubicBezTo>
                <a:cubicBezTo>
                  <a:pt x="13427" y="3855"/>
                  <a:pt x="13315" y="3587"/>
                  <a:pt x="13175" y="3425"/>
                </a:cubicBezTo>
                <a:cubicBezTo>
                  <a:pt x="12887" y="3089"/>
                  <a:pt x="12988" y="2512"/>
                  <a:pt x="13334" y="2512"/>
                </a:cubicBezTo>
                <a:cubicBezTo>
                  <a:pt x="13677" y="2512"/>
                  <a:pt x="14977" y="1173"/>
                  <a:pt x="14977" y="820"/>
                </a:cubicBezTo>
                <a:cubicBezTo>
                  <a:pt x="14977" y="651"/>
                  <a:pt x="14676" y="544"/>
                  <a:pt x="14307" y="581"/>
                </a:cubicBezTo>
                <a:cubicBezTo>
                  <a:pt x="13939" y="619"/>
                  <a:pt x="13490" y="548"/>
                  <a:pt x="13310" y="426"/>
                </a:cubicBezTo>
                <a:cubicBezTo>
                  <a:pt x="13247" y="384"/>
                  <a:pt x="13193" y="362"/>
                  <a:pt x="13145" y="359"/>
                </a:cubicBezTo>
                <a:close/>
                <a:moveTo>
                  <a:pt x="21509" y="2244"/>
                </a:moveTo>
                <a:cubicBezTo>
                  <a:pt x="21425" y="2192"/>
                  <a:pt x="21262" y="2360"/>
                  <a:pt x="20946" y="2700"/>
                </a:cubicBezTo>
                <a:cubicBezTo>
                  <a:pt x="20612" y="3060"/>
                  <a:pt x="20277" y="3148"/>
                  <a:pt x="19838" y="2993"/>
                </a:cubicBezTo>
                <a:cubicBezTo>
                  <a:pt x="19315" y="2809"/>
                  <a:pt x="19145" y="2895"/>
                  <a:pt x="18832" y="3508"/>
                </a:cubicBezTo>
                <a:cubicBezTo>
                  <a:pt x="18625" y="3914"/>
                  <a:pt x="18490" y="4363"/>
                  <a:pt x="18532" y="4505"/>
                </a:cubicBezTo>
                <a:cubicBezTo>
                  <a:pt x="18574" y="4647"/>
                  <a:pt x="18536" y="4856"/>
                  <a:pt x="18448" y="4970"/>
                </a:cubicBezTo>
                <a:cubicBezTo>
                  <a:pt x="18359" y="5083"/>
                  <a:pt x="18289" y="5381"/>
                  <a:pt x="18289" y="5636"/>
                </a:cubicBezTo>
                <a:cubicBezTo>
                  <a:pt x="18289" y="5954"/>
                  <a:pt x="18374" y="6021"/>
                  <a:pt x="18564" y="5845"/>
                </a:cubicBezTo>
                <a:cubicBezTo>
                  <a:pt x="18716" y="5704"/>
                  <a:pt x="19114" y="5332"/>
                  <a:pt x="19449" y="5016"/>
                </a:cubicBezTo>
                <a:cubicBezTo>
                  <a:pt x="19785" y="4700"/>
                  <a:pt x="20167" y="4526"/>
                  <a:pt x="20298" y="4631"/>
                </a:cubicBezTo>
                <a:cubicBezTo>
                  <a:pt x="20430" y="4735"/>
                  <a:pt x="20775" y="4641"/>
                  <a:pt x="21067" y="4421"/>
                </a:cubicBezTo>
                <a:cubicBezTo>
                  <a:pt x="21498" y="4097"/>
                  <a:pt x="21600" y="3847"/>
                  <a:pt x="21600" y="3102"/>
                </a:cubicBezTo>
                <a:cubicBezTo>
                  <a:pt x="21600" y="2567"/>
                  <a:pt x="21594" y="2296"/>
                  <a:pt x="21509" y="2244"/>
                </a:cubicBezTo>
                <a:close/>
                <a:moveTo>
                  <a:pt x="16440" y="3948"/>
                </a:moveTo>
                <a:cubicBezTo>
                  <a:pt x="16423" y="3982"/>
                  <a:pt x="16414" y="4096"/>
                  <a:pt x="16410" y="4287"/>
                </a:cubicBezTo>
                <a:cubicBezTo>
                  <a:pt x="16403" y="4633"/>
                  <a:pt x="16440" y="4828"/>
                  <a:pt x="16492" y="4718"/>
                </a:cubicBezTo>
                <a:cubicBezTo>
                  <a:pt x="16545" y="4609"/>
                  <a:pt x="16550" y="4327"/>
                  <a:pt x="16504" y="4090"/>
                </a:cubicBezTo>
                <a:cubicBezTo>
                  <a:pt x="16479" y="3959"/>
                  <a:pt x="16456" y="3913"/>
                  <a:pt x="16440" y="3948"/>
                </a:cubicBezTo>
                <a:close/>
                <a:moveTo>
                  <a:pt x="17365" y="4819"/>
                </a:moveTo>
                <a:cubicBezTo>
                  <a:pt x="17262" y="4850"/>
                  <a:pt x="17141" y="5015"/>
                  <a:pt x="17017" y="5326"/>
                </a:cubicBezTo>
                <a:cubicBezTo>
                  <a:pt x="16900" y="5619"/>
                  <a:pt x="16658" y="5785"/>
                  <a:pt x="16460" y="5707"/>
                </a:cubicBezTo>
                <a:cubicBezTo>
                  <a:pt x="16205" y="5605"/>
                  <a:pt x="16062" y="5785"/>
                  <a:pt x="15933" y="6373"/>
                </a:cubicBezTo>
                <a:cubicBezTo>
                  <a:pt x="15792" y="7017"/>
                  <a:pt x="15671" y="7144"/>
                  <a:pt x="15331" y="7009"/>
                </a:cubicBezTo>
                <a:cubicBezTo>
                  <a:pt x="15018" y="6884"/>
                  <a:pt x="14815" y="7045"/>
                  <a:pt x="14557" y="7625"/>
                </a:cubicBezTo>
                <a:cubicBezTo>
                  <a:pt x="14339" y="8113"/>
                  <a:pt x="14110" y="8334"/>
                  <a:pt x="13951" y="8207"/>
                </a:cubicBezTo>
                <a:cubicBezTo>
                  <a:pt x="13790" y="8078"/>
                  <a:pt x="13609" y="8264"/>
                  <a:pt x="13461" y="8705"/>
                </a:cubicBezTo>
                <a:cubicBezTo>
                  <a:pt x="13301" y="9180"/>
                  <a:pt x="13058" y="9404"/>
                  <a:pt x="12702" y="9404"/>
                </a:cubicBezTo>
                <a:cubicBezTo>
                  <a:pt x="12414" y="9404"/>
                  <a:pt x="12089" y="9628"/>
                  <a:pt x="11980" y="9903"/>
                </a:cubicBezTo>
                <a:cubicBezTo>
                  <a:pt x="11861" y="10201"/>
                  <a:pt x="11657" y="10320"/>
                  <a:pt x="11475" y="10200"/>
                </a:cubicBezTo>
                <a:cubicBezTo>
                  <a:pt x="10979" y="9872"/>
                  <a:pt x="10064" y="12130"/>
                  <a:pt x="10330" y="13027"/>
                </a:cubicBezTo>
                <a:cubicBezTo>
                  <a:pt x="10462" y="13471"/>
                  <a:pt x="10789" y="13078"/>
                  <a:pt x="10962" y="12269"/>
                </a:cubicBezTo>
                <a:cubicBezTo>
                  <a:pt x="11082" y="11705"/>
                  <a:pt x="11231" y="11555"/>
                  <a:pt x="11612" y="11615"/>
                </a:cubicBezTo>
                <a:cubicBezTo>
                  <a:pt x="11909" y="11663"/>
                  <a:pt x="12140" y="11520"/>
                  <a:pt x="12189" y="11255"/>
                </a:cubicBezTo>
                <a:cubicBezTo>
                  <a:pt x="12236" y="10999"/>
                  <a:pt x="12490" y="10826"/>
                  <a:pt x="12797" y="10845"/>
                </a:cubicBezTo>
                <a:cubicBezTo>
                  <a:pt x="13173" y="10868"/>
                  <a:pt x="13370" y="10690"/>
                  <a:pt x="13489" y="10221"/>
                </a:cubicBezTo>
                <a:cubicBezTo>
                  <a:pt x="13607" y="9756"/>
                  <a:pt x="13783" y="9597"/>
                  <a:pt x="14096" y="9668"/>
                </a:cubicBezTo>
                <a:cubicBezTo>
                  <a:pt x="14346" y="9725"/>
                  <a:pt x="14664" y="9531"/>
                  <a:pt x="14826" y="9224"/>
                </a:cubicBezTo>
                <a:cubicBezTo>
                  <a:pt x="14985" y="8926"/>
                  <a:pt x="15194" y="8783"/>
                  <a:pt x="15289" y="8906"/>
                </a:cubicBezTo>
                <a:cubicBezTo>
                  <a:pt x="15385" y="9029"/>
                  <a:pt x="15695" y="8600"/>
                  <a:pt x="15979" y="7955"/>
                </a:cubicBezTo>
                <a:cubicBezTo>
                  <a:pt x="16373" y="7061"/>
                  <a:pt x="16539" y="6876"/>
                  <a:pt x="16679" y="7168"/>
                </a:cubicBezTo>
                <a:cubicBezTo>
                  <a:pt x="16994" y="7824"/>
                  <a:pt x="17657" y="6852"/>
                  <a:pt x="17657" y="5736"/>
                </a:cubicBezTo>
                <a:cubicBezTo>
                  <a:pt x="17657" y="5087"/>
                  <a:pt x="17537" y="4767"/>
                  <a:pt x="17365" y="4819"/>
                </a:cubicBezTo>
                <a:close/>
                <a:moveTo>
                  <a:pt x="21481" y="6452"/>
                </a:moveTo>
                <a:cubicBezTo>
                  <a:pt x="21290" y="6460"/>
                  <a:pt x="20288" y="7254"/>
                  <a:pt x="19900" y="7704"/>
                </a:cubicBezTo>
                <a:cubicBezTo>
                  <a:pt x="19703" y="7933"/>
                  <a:pt x="19482" y="8039"/>
                  <a:pt x="19407" y="7943"/>
                </a:cubicBezTo>
                <a:cubicBezTo>
                  <a:pt x="19332" y="7846"/>
                  <a:pt x="19182" y="7988"/>
                  <a:pt x="19075" y="8257"/>
                </a:cubicBezTo>
                <a:cubicBezTo>
                  <a:pt x="18968" y="8526"/>
                  <a:pt x="18779" y="8747"/>
                  <a:pt x="18657" y="8747"/>
                </a:cubicBezTo>
                <a:cubicBezTo>
                  <a:pt x="18534" y="8747"/>
                  <a:pt x="18262" y="8983"/>
                  <a:pt x="18051" y="9270"/>
                </a:cubicBezTo>
                <a:cubicBezTo>
                  <a:pt x="17840" y="9558"/>
                  <a:pt x="17578" y="9728"/>
                  <a:pt x="17468" y="9651"/>
                </a:cubicBezTo>
                <a:cubicBezTo>
                  <a:pt x="17358" y="9575"/>
                  <a:pt x="17134" y="9866"/>
                  <a:pt x="16971" y="10296"/>
                </a:cubicBezTo>
                <a:cubicBezTo>
                  <a:pt x="16645" y="11158"/>
                  <a:pt x="16641" y="11120"/>
                  <a:pt x="17156" y="11678"/>
                </a:cubicBezTo>
                <a:cubicBezTo>
                  <a:pt x="17427" y="11972"/>
                  <a:pt x="17477" y="12180"/>
                  <a:pt x="17353" y="12491"/>
                </a:cubicBezTo>
                <a:cubicBezTo>
                  <a:pt x="17262" y="12720"/>
                  <a:pt x="17224" y="12983"/>
                  <a:pt x="17267" y="13073"/>
                </a:cubicBezTo>
                <a:cubicBezTo>
                  <a:pt x="17405" y="13360"/>
                  <a:pt x="16737" y="14397"/>
                  <a:pt x="16561" y="14170"/>
                </a:cubicBezTo>
                <a:cubicBezTo>
                  <a:pt x="16467" y="14049"/>
                  <a:pt x="16426" y="13831"/>
                  <a:pt x="16470" y="13684"/>
                </a:cubicBezTo>
                <a:cubicBezTo>
                  <a:pt x="16514" y="13536"/>
                  <a:pt x="16404" y="13337"/>
                  <a:pt x="16227" y="13240"/>
                </a:cubicBezTo>
                <a:cubicBezTo>
                  <a:pt x="16022" y="13128"/>
                  <a:pt x="15922" y="12846"/>
                  <a:pt x="15953" y="12465"/>
                </a:cubicBezTo>
                <a:cubicBezTo>
                  <a:pt x="15991" y="12005"/>
                  <a:pt x="15887" y="11840"/>
                  <a:pt x="15502" y="11762"/>
                </a:cubicBezTo>
                <a:cubicBezTo>
                  <a:pt x="15227" y="11706"/>
                  <a:pt x="14916" y="11449"/>
                  <a:pt x="14812" y="11188"/>
                </a:cubicBezTo>
                <a:cubicBezTo>
                  <a:pt x="14709" y="10928"/>
                  <a:pt x="14554" y="10715"/>
                  <a:pt x="14468" y="10715"/>
                </a:cubicBezTo>
                <a:cubicBezTo>
                  <a:pt x="14383" y="10715"/>
                  <a:pt x="14472" y="10984"/>
                  <a:pt x="14668" y="11314"/>
                </a:cubicBezTo>
                <a:lnTo>
                  <a:pt x="15024" y="11917"/>
                </a:lnTo>
                <a:lnTo>
                  <a:pt x="14543" y="12629"/>
                </a:lnTo>
                <a:cubicBezTo>
                  <a:pt x="14278" y="13021"/>
                  <a:pt x="13952" y="13341"/>
                  <a:pt x="13819" y="13341"/>
                </a:cubicBezTo>
                <a:cubicBezTo>
                  <a:pt x="13685" y="13341"/>
                  <a:pt x="13167" y="13783"/>
                  <a:pt x="12666" y="14325"/>
                </a:cubicBezTo>
                <a:cubicBezTo>
                  <a:pt x="12165" y="14866"/>
                  <a:pt x="11672" y="15309"/>
                  <a:pt x="11571" y="15309"/>
                </a:cubicBezTo>
                <a:cubicBezTo>
                  <a:pt x="11471" y="15309"/>
                  <a:pt x="11309" y="15516"/>
                  <a:pt x="11209" y="15765"/>
                </a:cubicBezTo>
                <a:cubicBezTo>
                  <a:pt x="11069" y="16117"/>
                  <a:pt x="11086" y="16262"/>
                  <a:pt x="11282" y="16418"/>
                </a:cubicBezTo>
                <a:cubicBezTo>
                  <a:pt x="11661" y="16721"/>
                  <a:pt x="12266" y="16663"/>
                  <a:pt x="12370" y="16314"/>
                </a:cubicBezTo>
                <a:cubicBezTo>
                  <a:pt x="12500" y="15877"/>
                  <a:pt x="13399" y="14982"/>
                  <a:pt x="13708" y="14982"/>
                </a:cubicBezTo>
                <a:cubicBezTo>
                  <a:pt x="13851" y="14982"/>
                  <a:pt x="14046" y="14819"/>
                  <a:pt x="14140" y="14622"/>
                </a:cubicBezTo>
                <a:cubicBezTo>
                  <a:pt x="14265" y="14362"/>
                  <a:pt x="14426" y="14419"/>
                  <a:pt x="14722" y="14823"/>
                </a:cubicBezTo>
                <a:cubicBezTo>
                  <a:pt x="14947" y="15130"/>
                  <a:pt x="15099" y="15496"/>
                  <a:pt x="15058" y="15635"/>
                </a:cubicBezTo>
                <a:cubicBezTo>
                  <a:pt x="15016" y="15775"/>
                  <a:pt x="15130" y="16283"/>
                  <a:pt x="15311" y="16762"/>
                </a:cubicBezTo>
                <a:cubicBezTo>
                  <a:pt x="15564" y="17430"/>
                  <a:pt x="15689" y="17547"/>
                  <a:pt x="15850" y="17269"/>
                </a:cubicBezTo>
                <a:cubicBezTo>
                  <a:pt x="16004" y="17002"/>
                  <a:pt x="16151" y="17006"/>
                  <a:pt x="16398" y="17281"/>
                </a:cubicBezTo>
                <a:cubicBezTo>
                  <a:pt x="16704" y="17622"/>
                  <a:pt x="16713" y="17721"/>
                  <a:pt x="16506" y="18370"/>
                </a:cubicBezTo>
                <a:cubicBezTo>
                  <a:pt x="16295" y="19033"/>
                  <a:pt x="15669" y="19419"/>
                  <a:pt x="14388" y="19672"/>
                </a:cubicBezTo>
                <a:cubicBezTo>
                  <a:pt x="14180" y="19713"/>
                  <a:pt x="14052" y="19933"/>
                  <a:pt x="14074" y="20212"/>
                </a:cubicBezTo>
                <a:cubicBezTo>
                  <a:pt x="14095" y="20473"/>
                  <a:pt x="13933" y="20880"/>
                  <a:pt x="13716" y="21113"/>
                </a:cubicBezTo>
                <a:cubicBezTo>
                  <a:pt x="13385" y="21469"/>
                  <a:pt x="13980" y="21536"/>
                  <a:pt x="17460" y="21540"/>
                </a:cubicBezTo>
                <a:lnTo>
                  <a:pt x="21600" y="21544"/>
                </a:lnTo>
                <a:lnTo>
                  <a:pt x="21600" y="13998"/>
                </a:lnTo>
                <a:cubicBezTo>
                  <a:pt x="21600" y="9847"/>
                  <a:pt x="21546" y="6449"/>
                  <a:pt x="21481" y="6452"/>
                </a:cubicBezTo>
                <a:close/>
                <a:moveTo>
                  <a:pt x="10129" y="15640"/>
                </a:moveTo>
                <a:cubicBezTo>
                  <a:pt x="9792" y="15640"/>
                  <a:pt x="8178" y="16882"/>
                  <a:pt x="7970" y="17302"/>
                </a:cubicBezTo>
                <a:cubicBezTo>
                  <a:pt x="7888" y="17469"/>
                  <a:pt x="7691" y="17608"/>
                  <a:pt x="7534" y="17608"/>
                </a:cubicBezTo>
                <a:cubicBezTo>
                  <a:pt x="7377" y="17608"/>
                  <a:pt x="7125" y="17744"/>
                  <a:pt x="6975" y="17913"/>
                </a:cubicBezTo>
                <a:cubicBezTo>
                  <a:pt x="6824" y="18083"/>
                  <a:pt x="6237" y="18660"/>
                  <a:pt x="5669" y="19195"/>
                </a:cubicBezTo>
                <a:cubicBezTo>
                  <a:pt x="5101" y="19730"/>
                  <a:pt x="4546" y="20394"/>
                  <a:pt x="4436" y="20669"/>
                </a:cubicBezTo>
                <a:cubicBezTo>
                  <a:pt x="4297" y="21018"/>
                  <a:pt x="4074" y="21115"/>
                  <a:pt x="3696" y="20987"/>
                </a:cubicBezTo>
                <a:cubicBezTo>
                  <a:pt x="3346" y="20869"/>
                  <a:pt x="3152" y="20936"/>
                  <a:pt x="3152" y="21175"/>
                </a:cubicBezTo>
                <a:cubicBezTo>
                  <a:pt x="3152" y="21417"/>
                  <a:pt x="3551" y="21544"/>
                  <a:pt x="4297" y="21544"/>
                </a:cubicBezTo>
                <a:cubicBezTo>
                  <a:pt x="5271" y="21544"/>
                  <a:pt x="5471" y="21445"/>
                  <a:pt x="5639" y="20887"/>
                </a:cubicBezTo>
                <a:cubicBezTo>
                  <a:pt x="5747" y="20526"/>
                  <a:pt x="5918" y="20233"/>
                  <a:pt x="6017" y="20233"/>
                </a:cubicBezTo>
                <a:cubicBezTo>
                  <a:pt x="6116" y="20233"/>
                  <a:pt x="6654" y="19785"/>
                  <a:pt x="7212" y="19237"/>
                </a:cubicBezTo>
                <a:cubicBezTo>
                  <a:pt x="7815" y="18644"/>
                  <a:pt x="8349" y="18318"/>
                  <a:pt x="8528" y="18437"/>
                </a:cubicBezTo>
                <a:cubicBezTo>
                  <a:pt x="8694" y="18546"/>
                  <a:pt x="8830" y="18483"/>
                  <a:pt x="8830" y="18299"/>
                </a:cubicBezTo>
                <a:cubicBezTo>
                  <a:pt x="8830" y="17993"/>
                  <a:pt x="9441" y="17304"/>
                  <a:pt x="10129" y="16833"/>
                </a:cubicBezTo>
                <a:cubicBezTo>
                  <a:pt x="10281" y="16729"/>
                  <a:pt x="10405" y="16418"/>
                  <a:pt x="10405" y="16142"/>
                </a:cubicBezTo>
                <a:cubicBezTo>
                  <a:pt x="10405" y="15866"/>
                  <a:pt x="10281" y="15639"/>
                  <a:pt x="10129" y="15640"/>
                </a:cubicBezTo>
                <a:close/>
                <a:moveTo>
                  <a:pt x="12634" y="18265"/>
                </a:moveTo>
                <a:cubicBezTo>
                  <a:pt x="12385" y="18265"/>
                  <a:pt x="11997" y="18568"/>
                  <a:pt x="11771" y="18939"/>
                </a:cubicBezTo>
                <a:cubicBezTo>
                  <a:pt x="11544" y="19310"/>
                  <a:pt x="11109" y="19644"/>
                  <a:pt x="10803" y="19685"/>
                </a:cubicBezTo>
                <a:cubicBezTo>
                  <a:pt x="10435" y="19734"/>
                  <a:pt x="10165" y="20006"/>
                  <a:pt x="10002" y="20489"/>
                </a:cubicBezTo>
                <a:cubicBezTo>
                  <a:pt x="9814" y="21048"/>
                  <a:pt x="9692" y="21147"/>
                  <a:pt x="9477" y="20907"/>
                </a:cubicBezTo>
                <a:cubicBezTo>
                  <a:pt x="9269" y="20676"/>
                  <a:pt x="9198" y="20718"/>
                  <a:pt x="9198" y="21071"/>
                </a:cubicBezTo>
                <a:cubicBezTo>
                  <a:pt x="9198" y="21448"/>
                  <a:pt x="9474" y="21544"/>
                  <a:pt x="10541" y="21544"/>
                </a:cubicBezTo>
                <a:cubicBezTo>
                  <a:pt x="11708" y="21544"/>
                  <a:pt x="11846" y="21488"/>
                  <a:pt x="11594" y="21104"/>
                </a:cubicBezTo>
                <a:cubicBezTo>
                  <a:pt x="11204" y="20512"/>
                  <a:pt x="11378" y="20036"/>
                  <a:pt x="12070" y="19802"/>
                </a:cubicBezTo>
                <a:cubicBezTo>
                  <a:pt x="13032" y="19477"/>
                  <a:pt x="13476" y="18265"/>
                  <a:pt x="12634" y="1826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72" name="Изображение" descr="Изображение"/>
          <p:cNvPicPr>
            <a:picLocks noChangeAspect="1"/>
          </p:cNvPicPr>
          <p:nvPr/>
        </p:nvPicPr>
        <p:blipFill>
          <a:blip r:embed="rId3"/>
          <a:srcRect l="14371" t="8602" r="4195" b="9672"/>
          <a:stretch>
            <a:fillRect/>
          </a:stretch>
        </p:blipFill>
        <p:spPr>
          <a:xfrm>
            <a:off x="1043364" y="3232146"/>
            <a:ext cx="2377069" cy="264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73" name="Изображение" descr="Изображение"/>
          <p:cNvPicPr>
            <a:picLocks noChangeAspect="1"/>
          </p:cNvPicPr>
          <p:nvPr/>
        </p:nvPicPr>
        <p:blipFill>
          <a:blip r:embed="rId3"/>
          <a:srcRect l="14371" t="8602" r="4195" b="9672"/>
          <a:stretch>
            <a:fillRect/>
          </a:stretch>
        </p:blipFill>
        <p:spPr>
          <a:xfrm>
            <a:off x="1832330" y="7420847"/>
            <a:ext cx="2377069" cy="26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1600" extrusionOk="0">
                <a:moveTo>
                  <a:pt x="12330" y="0"/>
                </a:moveTo>
                <a:cubicBezTo>
                  <a:pt x="12002" y="0"/>
                  <a:pt x="11940" y="207"/>
                  <a:pt x="12088" y="844"/>
                </a:cubicBezTo>
                <a:cubicBezTo>
                  <a:pt x="12261" y="1595"/>
                  <a:pt x="11809" y="4604"/>
                  <a:pt x="11432" y="5203"/>
                </a:cubicBezTo>
                <a:cubicBezTo>
                  <a:pt x="11181" y="5601"/>
                  <a:pt x="10442" y="4787"/>
                  <a:pt x="10442" y="4112"/>
                </a:cubicBezTo>
                <a:cubicBezTo>
                  <a:pt x="10442" y="2308"/>
                  <a:pt x="5529" y="260"/>
                  <a:pt x="3210" y="1100"/>
                </a:cubicBezTo>
                <a:cubicBezTo>
                  <a:pt x="-122" y="2308"/>
                  <a:pt x="-1142" y="8329"/>
                  <a:pt x="1500" y="11181"/>
                </a:cubicBezTo>
                <a:lnTo>
                  <a:pt x="2640" y="12415"/>
                </a:lnTo>
                <a:lnTo>
                  <a:pt x="1472" y="13499"/>
                </a:lnTo>
                <a:cubicBezTo>
                  <a:pt x="362" y="14530"/>
                  <a:pt x="311" y="14653"/>
                  <a:pt x="390" y="16173"/>
                </a:cubicBezTo>
                <a:cubicBezTo>
                  <a:pt x="495" y="18191"/>
                  <a:pt x="951" y="18979"/>
                  <a:pt x="2295" y="19513"/>
                </a:cubicBezTo>
                <a:cubicBezTo>
                  <a:pt x="3265" y="19898"/>
                  <a:pt x="3468" y="19894"/>
                  <a:pt x="4508" y="19448"/>
                </a:cubicBezTo>
                <a:cubicBezTo>
                  <a:pt x="5388" y="19071"/>
                  <a:pt x="5658" y="18797"/>
                  <a:pt x="5658" y="18260"/>
                </a:cubicBezTo>
                <a:cubicBezTo>
                  <a:pt x="5658" y="17590"/>
                  <a:pt x="5598" y="17565"/>
                  <a:pt x="4276" y="17754"/>
                </a:cubicBezTo>
                <a:cubicBezTo>
                  <a:pt x="3033" y="17931"/>
                  <a:pt x="2810" y="17874"/>
                  <a:pt x="2032" y="17166"/>
                </a:cubicBezTo>
                <a:cubicBezTo>
                  <a:pt x="960" y="16190"/>
                  <a:pt x="954" y="15836"/>
                  <a:pt x="1988" y="15063"/>
                </a:cubicBezTo>
                <a:cubicBezTo>
                  <a:pt x="2603" y="14603"/>
                  <a:pt x="3027" y="14492"/>
                  <a:pt x="3705" y="14635"/>
                </a:cubicBezTo>
                <a:cubicBezTo>
                  <a:pt x="4201" y="14739"/>
                  <a:pt x="4882" y="14849"/>
                  <a:pt x="5211" y="14875"/>
                </a:cubicBezTo>
                <a:cubicBezTo>
                  <a:pt x="5636" y="14908"/>
                  <a:pt x="5809" y="15126"/>
                  <a:pt x="5809" y="15631"/>
                </a:cubicBezTo>
                <a:cubicBezTo>
                  <a:pt x="5809" y="16657"/>
                  <a:pt x="6174" y="17053"/>
                  <a:pt x="7133" y="17053"/>
                </a:cubicBezTo>
                <a:cubicBezTo>
                  <a:pt x="7713" y="17053"/>
                  <a:pt x="8031" y="16883"/>
                  <a:pt x="8134" y="16511"/>
                </a:cubicBezTo>
                <a:cubicBezTo>
                  <a:pt x="8277" y="15990"/>
                  <a:pt x="8342" y="15996"/>
                  <a:pt x="9824" y="16670"/>
                </a:cubicBezTo>
                <a:cubicBezTo>
                  <a:pt x="11209" y="17300"/>
                  <a:pt x="11938" y="18114"/>
                  <a:pt x="11938" y="19033"/>
                </a:cubicBezTo>
                <a:cubicBezTo>
                  <a:pt x="11938" y="19456"/>
                  <a:pt x="9829" y="20461"/>
                  <a:pt x="8946" y="20461"/>
                </a:cubicBezTo>
                <a:cubicBezTo>
                  <a:pt x="8390" y="20461"/>
                  <a:pt x="7895" y="20214"/>
                  <a:pt x="7519" y="19760"/>
                </a:cubicBezTo>
                <a:cubicBezTo>
                  <a:pt x="7200" y="19374"/>
                  <a:pt x="6845" y="19138"/>
                  <a:pt x="6741" y="19237"/>
                </a:cubicBezTo>
                <a:cubicBezTo>
                  <a:pt x="6387" y="19573"/>
                  <a:pt x="6555" y="20553"/>
                  <a:pt x="7052" y="21074"/>
                </a:cubicBezTo>
                <a:cubicBezTo>
                  <a:pt x="7391" y="21431"/>
                  <a:pt x="7968" y="21600"/>
                  <a:pt x="8892" y="21600"/>
                </a:cubicBezTo>
                <a:cubicBezTo>
                  <a:pt x="10072" y="21600"/>
                  <a:pt x="10373" y="21454"/>
                  <a:pt x="11367" y="20461"/>
                </a:cubicBezTo>
                <a:cubicBezTo>
                  <a:pt x="12341" y="19488"/>
                  <a:pt x="12512" y="19117"/>
                  <a:pt x="12590" y="17832"/>
                </a:cubicBezTo>
                <a:lnTo>
                  <a:pt x="12685" y="16342"/>
                </a:lnTo>
                <a:lnTo>
                  <a:pt x="14591" y="16439"/>
                </a:lnTo>
                <a:cubicBezTo>
                  <a:pt x="17125" y="16571"/>
                  <a:pt x="18407" y="16007"/>
                  <a:pt x="19569" y="14262"/>
                </a:cubicBezTo>
                <a:cubicBezTo>
                  <a:pt x="20387" y="13032"/>
                  <a:pt x="20458" y="12728"/>
                  <a:pt x="20450" y="10373"/>
                </a:cubicBezTo>
                <a:cubicBezTo>
                  <a:pt x="20444" y="8913"/>
                  <a:pt x="20281" y="7545"/>
                  <a:pt x="20074" y="7192"/>
                </a:cubicBezTo>
                <a:cubicBezTo>
                  <a:pt x="19481" y="6184"/>
                  <a:pt x="17976" y="5653"/>
                  <a:pt x="15758" y="5657"/>
                </a:cubicBezTo>
                <a:cubicBezTo>
                  <a:pt x="14653" y="5659"/>
                  <a:pt x="13670" y="5545"/>
                  <a:pt x="13580" y="5407"/>
                </a:cubicBezTo>
                <a:cubicBezTo>
                  <a:pt x="13374" y="5091"/>
                  <a:pt x="14744" y="3147"/>
                  <a:pt x="15618" y="2506"/>
                </a:cubicBezTo>
                <a:cubicBezTo>
                  <a:pt x="16145" y="2120"/>
                  <a:pt x="16198" y="1948"/>
                  <a:pt x="15898" y="1662"/>
                </a:cubicBezTo>
                <a:cubicBezTo>
                  <a:pt x="15598" y="1376"/>
                  <a:pt x="15296" y="1515"/>
                  <a:pt x="14365" y="2379"/>
                </a:cubicBezTo>
                <a:cubicBezTo>
                  <a:pt x="13058" y="3592"/>
                  <a:pt x="12748" y="3458"/>
                  <a:pt x="13133" y="1837"/>
                </a:cubicBezTo>
                <a:cubicBezTo>
                  <a:pt x="13412" y="658"/>
                  <a:pt x="13128" y="0"/>
                  <a:pt x="12330" y="0"/>
                </a:cubicBezTo>
                <a:close/>
                <a:moveTo>
                  <a:pt x="4791" y="2272"/>
                </a:moveTo>
                <a:cubicBezTo>
                  <a:pt x="6033" y="2272"/>
                  <a:pt x="8848" y="3822"/>
                  <a:pt x="9366" y="4787"/>
                </a:cubicBezTo>
                <a:cubicBezTo>
                  <a:pt x="10226" y="6386"/>
                  <a:pt x="10208" y="7190"/>
                  <a:pt x="9285" y="9146"/>
                </a:cubicBezTo>
                <a:cubicBezTo>
                  <a:pt x="8374" y="11076"/>
                  <a:pt x="7932" y="11592"/>
                  <a:pt x="7601" y="11084"/>
                </a:cubicBezTo>
                <a:cubicBezTo>
                  <a:pt x="7496" y="10922"/>
                  <a:pt x="6693" y="10807"/>
                  <a:pt x="5819" y="10834"/>
                </a:cubicBezTo>
                <a:cubicBezTo>
                  <a:pt x="3765" y="10898"/>
                  <a:pt x="2226" y="10044"/>
                  <a:pt x="1445" y="8410"/>
                </a:cubicBezTo>
                <a:cubicBezTo>
                  <a:pt x="-6" y="5372"/>
                  <a:pt x="1686" y="2272"/>
                  <a:pt x="4791" y="2272"/>
                </a:cubicBezTo>
                <a:close/>
                <a:moveTo>
                  <a:pt x="15526" y="7397"/>
                </a:moveTo>
                <a:cubicBezTo>
                  <a:pt x="15705" y="7397"/>
                  <a:pt x="15887" y="7461"/>
                  <a:pt x="16124" y="7601"/>
                </a:cubicBezTo>
                <a:cubicBezTo>
                  <a:pt x="16450" y="7795"/>
                  <a:pt x="16964" y="7958"/>
                  <a:pt x="17271" y="7958"/>
                </a:cubicBezTo>
                <a:cubicBezTo>
                  <a:pt x="17578" y="7958"/>
                  <a:pt x="18181" y="8266"/>
                  <a:pt x="18616" y="8650"/>
                </a:cubicBezTo>
                <a:cubicBezTo>
                  <a:pt x="20134" y="9987"/>
                  <a:pt x="19435" y="12739"/>
                  <a:pt x="17308" y="13784"/>
                </a:cubicBezTo>
                <a:cubicBezTo>
                  <a:pt x="15467" y="14690"/>
                  <a:pt x="12842" y="14151"/>
                  <a:pt x="11200" y="12522"/>
                </a:cubicBezTo>
                <a:cubicBezTo>
                  <a:pt x="10557" y="11883"/>
                  <a:pt x="10453" y="11612"/>
                  <a:pt x="10695" y="11191"/>
                </a:cubicBezTo>
                <a:cubicBezTo>
                  <a:pt x="10862" y="10900"/>
                  <a:pt x="11369" y="9914"/>
                  <a:pt x="11815" y="9007"/>
                </a:cubicBezTo>
                <a:cubicBezTo>
                  <a:pt x="12383" y="7849"/>
                  <a:pt x="12717" y="7446"/>
                  <a:pt x="12938" y="7657"/>
                </a:cubicBezTo>
                <a:cubicBezTo>
                  <a:pt x="13360" y="8058"/>
                  <a:pt x="14198" y="8033"/>
                  <a:pt x="14925" y="7601"/>
                </a:cubicBezTo>
                <a:cubicBezTo>
                  <a:pt x="15161" y="7461"/>
                  <a:pt x="15347" y="7397"/>
                  <a:pt x="15526" y="7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1" animBg="1" advAuto="0"/>
      <p:bldP spid="569" grpId="2" animBg="1" advAuto="0"/>
      <p:bldP spid="570" grpId="3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850</Words>
  <Application>Microsoft Macintosh PowerPoint</Application>
  <PresentationFormat>Произвольный</PresentationFormat>
  <Paragraphs>222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Helvetica Neue</vt:lpstr>
      <vt:lpstr>Helvetica Neue Light</vt:lpstr>
      <vt:lpstr>Helvetica Neue Medium</vt:lpstr>
      <vt:lpstr>White</vt:lpstr>
      <vt:lpstr>Сценарный анализ</vt:lpstr>
      <vt:lpstr>вынуждает сокращать горизонты планирования</vt:lpstr>
      <vt:lpstr>Так ли турбулентно внутри турбулентности?</vt:lpstr>
      <vt:lpstr>Опора 1</vt:lpstr>
      <vt:lpstr>Презентация PowerPoint</vt:lpstr>
      <vt:lpstr>Опора 2</vt:lpstr>
      <vt:lpstr>Презентация PowerPoint</vt:lpstr>
      <vt:lpstr>Презентация PowerPoint</vt:lpstr>
      <vt:lpstr>Презентация PowerPoint</vt:lpstr>
      <vt:lpstr>Логика сессии сценарного планирования</vt:lpstr>
      <vt:lpstr>Значимые сферы</vt:lpstr>
      <vt:lpstr>Изменения / Слабые сигналы</vt:lpstr>
      <vt:lpstr>Фокусировка на сфере и изменении</vt:lpstr>
      <vt:lpstr>Погружение / Разглядеть последствия</vt:lpstr>
      <vt:lpstr>Стейкхолдеры / Кому на Руси жить хорошо?</vt:lpstr>
      <vt:lpstr>Вызовы / Возможности</vt:lpstr>
      <vt:lpstr>Ставка на способность</vt:lpstr>
      <vt:lpstr>Инвестиции в способность</vt:lpstr>
      <vt:lpstr>Инвестиции в узнаваемость</vt:lpstr>
      <vt:lpstr>Трекинг</vt:lpstr>
      <vt:lpstr>Финальный круг</vt:lpstr>
      <vt:lpstr>Презентация PowerPoint</vt:lpstr>
      <vt:lpstr>Гипотеза 2</vt:lpstr>
      <vt:lpstr>«Матрёшка смыслов» –  модель контекстов деятельности</vt:lpstr>
      <vt:lpstr>«Шаг развития» – модель перехода  к новым «жизненным циклам»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Сценарный анализ</dc:title>
  <cp:lastModifiedBy>Сергей Гевлич</cp:lastModifiedBy>
  <cp:revision>1</cp:revision>
  <dcterms:modified xsi:type="dcterms:W3CDTF">2022-06-07T05:27:30Z</dcterms:modified>
</cp:coreProperties>
</file>